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62" r:id="rId4"/>
    <p:sldId id="258" r:id="rId5"/>
    <p:sldId id="264" r:id="rId6"/>
    <p:sldId id="265" r:id="rId7"/>
    <p:sldId id="266" r:id="rId8"/>
    <p:sldId id="267" r:id="rId9"/>
    <p:sldId id="2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89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31"/>
    <p:restoredTop sz="94679"/>
  </p:normalViewPr>
  <p:slideViewPr>
    <p:cSldViewPr snapToGrid="0" snapToObjects="1">
      <p:cViewPr varScale="1">
        <p:scale>
          <a:sx n="76" d="100"/>
          <a:sy n="76" d="100"/>
        </p:scale>
        <p:origin x="216"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8064B-3E93-4E47-A5F7-F5E0AFE90D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58ECCA-96E2-1E45-A0A8-26CFE33AFD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A0766B-E270-E34E-B3DC-8562DF53D6CF}"/>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5" name="Footer Placeholder 4">
            <a:extLst>
              <a:ext uri="{FF2B5EF4-FFF2-40B4-BE49-F238E27FC236}">
                <a16:creationId xmlns:a16="http://schemas.microsoft.com/office/drawing/2014/main" id="{71F1EF20-4B08-AB49-8458-BF35AA60E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FA6BD-293B-C741-B4F9-EE30BAA042BE}"/>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3580261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3FBB-B38B-A142-A2D3-13194CA1B5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87116D-8D07-634B-975A-48C7866B37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06DF8-795E-CA4C-ADC5-93C629480079}"/>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5" name="Footer Placeholder 4">
            <a:extLst>
              <a:ext uri="{FF2B5EF4-FFF2-40B4-BE49-F238E27FC236}">
                <a16:creationId xmlns:a16="http://schemas.microsoft.com/office/drawing/2014/main" id="{699C2C81-90E6-9846-8787-9DC779E2C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09C74-DE24-4142-B91B-0781DD425DF0}"/>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880227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6081E4-18E1-EA4B-83FE-A60A7C2A0C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71EA35-1F02-3C40-A134-392F745724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D826F-0012-6D42-96C3-80896579BD0A}"/>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5" name="Footer Placeholder 4">
            <a:extLst>
              <a:ext uri="{FF2B5EF4-FFF2-40B4-BE49-F238E27FC236}">
                <a16:creationId xmlns:a16="http://schemas.microsoft.com/office/drawing/2014/main" id="{0161B694-6798-9C40-A8AB-1BF381CFF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1A21D9-C457-EF47-B42B-C486ED3A80A8}"/>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1974885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FD6-3C4A-FC48-A477-1943E74F7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F1434-0540-ED4F-8CF3-4DC86D55BBC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2B39A-C108-E940-A707-AA0634BEE36B}"/>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5" name="Footer Placeholder 4">
            <a:extLst>
              <a:ext uri="{FF2B5EF4-FFF2-40B4-BE49-F238E27FC236}">
                <a16:creationId xmlns:a16="http://schemas.microsoft.com/office/drawing/2014/main" id="{4571AF18-17E7-E040-8795-9793B804C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CED90-467E-504C-B020-E62DE5EE4539}"/>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3240881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2B95-355A-CF4F-8ADF-56AAD9806D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B64334-BB17-514A-9EA8-63AA90655B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5CC34F-2C82-C64B-B481-60DC7F825DB5}"/>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5" name="Footer Placeholder 4">
            <a:extLst>
              <a:ext uri="{FF2B5EF4-FFF2-40B4-BE49-F238E27FC236}">
                <a16:creationId xmlns:a16="http://schemas.microsoft.com/office/drawing/2014/main" id="{43A30C76-69DF-CB4C-B64F-0155E7A97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4E4DC-1D2E-7A4F-B428-45CCAFA5A597}"/>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3422677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77B5B-1A23-6048-8C90-FE2D7BDAB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3B70A-8B28-9248-95BF-7BCB2A8A02F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421C5E-F329-B043-86AC-E384ECD4824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D5AA7-0B33-3547-9265-EFE09DC2829B}"/>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6" name="Footer Placeholder 5">
            <a:extLst>
              <a:ext uri="{FF2B5EF4-FFF2-40B4-BE49-F238E27FC236}">
                <a16:creationId xmlns:a16="http://schemas.microsoft.com/office/drawing/2014/main" id="{7092DCBF-DCD1-C542-AE4D-A8F684FD95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EEC6B-4E1F-1942-B85A-F00EC69B5101}"/>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3407425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720CD-A0B0-3946-BBC0-3196BCC81A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98BF8-B478-CE4D-9751-A3134FC84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C89A7A-B081-F548-95C8-1228AA22848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D8D848-75D9-C048-8BC7-0851692EDF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EF0833-AD91-864B-9177-0C6A68A738B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D6471-3234-F948-80BF-820A15FA24BF}"/>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8" name="Footer Placeholder 7">
            <a:extLst>
              <a:ext uri="{FF2B5EF4-FFF2-40B4-BE49-F238E27FC236}">
                <a16:creationId xmlns:a16="http://schemas.microsoft.com/office/drawing/2014/main" id="{E066BEA1-7375-9B4F-9C32-B6F7EB9B4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4DFE9F-012E-6143-BFEE-EC453FEE5842}"/>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386920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5AA8B-6A3A-2646-860A-9AACE937E1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EEA10E-92F5-C04A-87D0-F6D797A5F048}"/>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4" name="Footer Placeholder 3">
            <a:extLst>
              <a:ext uri="{FF2B5EF4-FFF2-40B4-BE49-F238E27FC236}">
                <a16:creationId xmlns:a16="http://schemas.microsoft.com/office/drawing/2014/main" id="{4EA2AC41-6F30-8842-8987-928DAEA4B0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B9C3D5-6E89-0746-8018-8D3B78D2F5C4}"/>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421597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87C9B0-9E78-B246-B965-358786A40834}"/>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3" name="Footer Placeholder 2">
            <a:extLst>
              <a:ext uri="{FF2B5EF4-FFF2-40B4-BE49-F238E27FC236}">
                <a16:creationId xmlns:a16="http://schemas.microsoft.com/office/drawing/2014/main" id="{6EB828D6-257F-9449-8955-8BCF1FC559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8A183A-B430-4D45-8CB3-2CAFEE866738}"/>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157908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2C54-7410-0F45-8D0E-ACAD0D2F1D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72B7C8-66E8-1B4E-A0FC-B6606A96B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D16553-7D27-7D42-A059-5D280FF262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EAC3DE-1C63-4F4D-A434-CC91AAB75549}"/>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6" name="Footer Placeholder 5">
            <a:extLst>
              <a:ext uri="{FF2B5EF4-FFF2-40B4-BE49-F238E27FC236}">
                <a16:creationId xmlns:a16="http://schemas.microsoft.com/office/drawing/2014/main" id="{2D5D3F50-03C8-7348-B908-AFC46F661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320FE1-178C-BE45-B544-AC212385C41C}"/>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2210875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E2D9F-8583-0942-9869-84CECCCE41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2D6D16-6FAF-A144-B60F-0C6041FFA7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DFD3B7-CCD4-1B4D-968A-84E08BB31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3CFFCB-C447-9B45-B690-CF6E757D1EF7}"/>
              </a:ext>
            </a:extLst>
          </p:cNvPr>
          <p:cNvSpPr>
            <a:spLocks noGrp="1"/>
          </p:cNvSpPr>
          <p:nvPr>
            <p:ph type="dt" sz="half" idx="10"/>
          </p:nvPr>
        </p:nvSpPr>
        <p:spPr/>
        <p:txBody>
          <a:bodyPr/>
          <a:lstStyle/>
          <a:p>
            <a:fld id="{64D0A5EF-1553-5D42-9949-E7BAF9646BC6}" type="datetimeFigureOut">
              <a:rPr lang="en-US" smtClean="0"/>
              <a:t>2/13/20</a:t>
            </a:fld>
            <a:endParaRPr lang="en-US"/>
          </a:p>
        </p:txBody>
      </p:sp>
      <p:sp>
        <p:nvSpPr>
          <p:cNvPr id="6" name="Footer Placeholder 5">
            <a:extLst>
              <a:ext uri="{FF2B5EF4-FFF2-40B4-BE49-F238E27FC236}">
                <a16:creationId xmlns:a16="http://schemas.microsoft.com/office/drawing/2014/main" id="{1C4D1403-8AB3-5E4B-9DC5-054F21BE79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71DB6A-A696-2D40-A47C-DFEA7AAB3B16}"/>
              </a:ext>
            </a:extLst>
          </p:cNvPr>
          <p:cNvSpPr>
            <a:spLocks noGrp="1"/>
          </p:cNvSpPr>
          <p:nvPr>
            <p:ph type="sldNum" sz="quarter" idx="12"/>
          </p:nvPr>
        </p:nvSpPr>
        <p:spPr/>
        <p:txBody>
          <a:bodyPr/>
          <a:lstStyle/>
          <a:p>
            <a:fld id="{D80514A0-33BB-3C4B-A80E-0560889A064A}" type="slidenum">
              <a:rPr lang="en-US" smtClean="0"/>
              <a:t>‹#›</a:t>
            </a:fld>
            <a:endParaRPr lang="en-US"/>
          </a:p>
        </p:txBody>
      </p:sp>
    </p:spTree>
    <p:extLst>
      <p:ext uri="{BB962C8B-B14F-4D97-AF65-F5344CB8AC3E}">
        <p14:creationId xmlns:p14="http://schemas.microsoft.com/office/powerpoint/2010/main" val="766772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1FE8D6-58D7-0D4B-8F67-F525CB4FE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D55CF0-ED54-AF4B-8160-D3FE3A597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34E72-07BC-974E-BE3A-CB335299ED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0A5EF-1553-5D42-9949-E7BAF9646BC6}" type="datetimeFigureOut">
              <a:rPr lang="en-US" smtClean="0"/>
              <a:t>2/13/20</a:t>
            </a:fld>
            <a:endParaRPr lang="en-US"/>
          </a:p>
        </p:txBody>
      </p:sp>
      <p:sp>
        <p:nvSpPr>
          <p:cNvPr id="5" name="Footer Placeholder 4">
            <a:extLst>
              <a:ext uri="{FF2B5EF4-FFF2-40B4-BE49-F238E27FC236}">
                <a16:creationId xmlns:a16="http://schemas.microsoft.com/office/drawing/2014/main" id="{96DFEDF3-23EF-054B-B528-DC40A0EA96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D0ACD3-FD94-084C-9F02-B01694E80E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514A0-33BB-3C4B-A80E-0560889A064A}" type="slidenum">
              <a:rPr lang="en-US" smtClean="0"/>
              <a:t>‹#›</a:t>
            </a:fld>
            <a:endParaRPr lang="en-US"/>
          </a:p>
        </p:txBody>
      </p:sp>
    </p:spTree>
    <p:extLst>
      <p:ext uri="{BB962C8B-B14F-4D97-AF65-F5344CB8AC3E}">
        <p14:creationId xmlns:p14="http://schemas.microsoft.com/office/powerpoint/2010/main" val="2608877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9.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laceholder">
            <a:extLst>
              <a:ext uri="{FF2B5EF4-FFF2-40B4-BE49-F238E27FC236}">
                <a16:creationId xmlns:a16="http://schemas.microsoft.com/office/drawing/2014/main" id="{3E86F2F3-1D6E-B045-8AA0-A42738C1C916}"/>
              </a:ext>
            </a:extLst>
          </p:cNvPr>
          <p:cNvPicPr/>
          <p:nvPr/>
        </p:nvPicPr>
        <p:blipFill rotWithShape="1">
          <a:blip r:embed="rId2">
            <a:extLst>
              <a:ext uri="{28A0092B-C50C-407E-A947-70E740481C1C}">
                <a14:useLocalDpi xmlns:a14="http://schemas.microsoft.com/office/drawing/2010/main" val="0"/>
              </a:ext>
            </a:extLst>
          </a:blip>
          <a:srcRect t="9149" b="-2"/>
          <a:stretch/>
        </p:blipFill>
        <p:spPr bwMode="auto">
          <a:xfrm>
            <a:off x="336212" y="1303506"/>
            <a:ext cx="11586037" cy="3393132"/>
          </a:xfrm>
          <a:prstGeom prst="rect">
            <a:avLst/>
          </a:prstGeom>
          <a:noFill/>
          <a:ln w="9525">
            <a:noFill/>
            <a:miter lim="800000"/>
            <a:headEnd/>
            <a:tailEnd/>
          </a:ln>
        </p:spPr>
      </p:pic>
      <p:pic>
        <p:nvPicPr>
          <p:cNvPr id="11" name="Picture 10" descr="500GB HD:Users:jenniferkelly:Desktop:On the FLY:AGT:art work:Final Mothmen Logo at 3.53.20 PM.png">
            <a:extLst>
              <a:ext uri="{FF2B5EF4-FFF2-40B4-BE49-F238E27FC236}">
                <a16:creationId xmlns:a16="http://schemas.microsoft.com/office/drawing/2014/main" id="{E1537BA4-7B78-0F45-BF43-6C2413832D42}"/>
              </a:ext>
            </a:extLst>
          </p:cNvPr>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6628" y1="64189" x2="19284" y2="71959"/>
                        <a14:foregroundMark x1="27598" y1="67230" x2="30947" y2="74155"/>
                        <a14:foregroundMark x1="41339" y1="63851" x2="41455" y2="74831"/>
                        <a14:foregroundMark x1="48268" y1="68581" x2="52309" y2="68581"/>
                        <a14:foregroundMark x1="58661" y1="65203" x2="61316" y2="72635"/>
                        <a14:foregroundMark x1="71016" y1="62500" x2="70901" y2="73986"/>
                        <a14:foregroundMark x1="78637" y1="64189" x2="83372" y2="72128"/>
                        <a14:foregroundMark x1="47575" y1="48142" x2="47691" y2="52196"/>
                        <a14:foregroundMark x1="62702" y1="29054" x2="51039" y2="48649"/>
                        <a14:foregroundMark x1="47806" y1="36824" x2="47691" y2="47297"/>
                        <a14:foregroundMark x1="48268" y1="40203" x2="49076" y2="47128"/>
                        <a14:foregroundMark x1="47113" y1="45946" x2="45497" y2="49831"/>
                      </a14:backgroundRemoval>
                    </a14:imgEffect>
                  </a14:imgLayer>
                </a14:imgProps>
              </a:ext>
              <a:ext uri="{28A0092B-C50C-407E-A947-70E740481C1C}">
                <a14:useLocalDpi xmlns:a14="http://schemas.microsoft.com/office/drawing/2010/main" val="0"/>
              </a:ext>
            </a:extLst>
          </a:blip>
          <a:srcRect l="29627" t="23580" r="34622" b="45548"/>
          <a:stretch/>
        </p:blipFill>
        <p:spPr bwMode="auto">
          <a:xfrm>
            <a:off x="3701478" y="3904665"/>
            <a:ext cx="4944904" cy="2919469"/>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12" name="Text Box 281">
            <a:extLst>
              <a:ext uri="{FF2B5EF4-FFF2-40B4-BE49-F238E27FC236}">
                <a16:creationId xmlns:a16="http://schemas.microsoft.com/office/drawing/2014/main" id="{19020A51-B715-ED49-9FDF-B35A3B5D3F99}"/>
              </a:ext>
            </a:extLst>
          </p:cNvPr>
          <p:cNvSpPr txBox="1">
            <a:spLocks noChangeArrowheads="1"/>
          </p:cNvSpPr>
          <p:nvPr/>
        </p:nvSpPr>
        <p:spPr bwMode="auto">
          <a:xfrm>
            <a:off x="8163046" y="4388069"/>
            <a:ext cx="3843867" cy="1490850"/>
          </a:xfrm>
          <a:prstGeom prst="rect">
            <a:avLst/>
          </a:prstGeom>
          <a:noFill/>
          <a:ln>
            <a:noFill/>
          </a:ln>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 uri="{91240B29-F687-4f45-9708-019B960494DF}">
              <a14:hiddenLine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vert="horz" wrap="square" lIns="0" tIns="0" rIns="0" bIns="0" anchor="t" anchorCtr="0" upright="1">
            <a:noAutofit/>
          </a:bodyPr>
          <a:lstStyle/>
          <a:p>
            <a:pPr marL="0" marR="0" algn="r">
              <a:spcBef>
                <a:spcPts val="0"/>
              </a:spcBef>
              <a:spcAft>
                <a:spcPts val="1000"/>
              </a:spcAft>
            </a:pPr>
            <a:r>
              <a:rPr lang="en-US" sz="2400" dirty="0">
                <a:solidFill>
                  <a:srgbClr val="D98913"/>
                </a:solidFill>
                <a:effectLst/>
                <a:latin typeface="HGMaruGothicMPRO" panose="020F0600000000000000" pitchFamily="34" charset="-128"/>
                <a:ea typeface="HGMaruGothicMPRO" panose="020F0600000000000000" pitchFamily="34" charset="-128"/>
                <a:cs typeface="Times New Roman" panose="02020603050405020304" pitchFamily="18" charset="0"/>
              </a:rPr>
              <a:t>“It seemed so DANGEROUS! You</a:t>
            </a:r>
            <a:r>
              <a:rPr lang="en-US" sz="2400" dirty="0">
                <a:solidFill>
                  <a:srgbClr val="D98913"/>
                </a:solidFill>
                <a:effectLst/>
                <a:latin typeface="Cambria" panose="02040503050406030204" pitchFamily="18" charset="0"/>
                <a:ea typeface="HGMaruGothicMPRO" panose="020F0600000000000000" pitchFamily="34" charset="-128"/>
                <a:cs typeface="Times New Roman" panose="02020603050405020304" pitchFamily="18" charset="0"/>
              </a:rPr>
              <a:t>’</a:t>
            </a:r>
            <a:r>
              <a:rPr lang="en-US" sz="2400" dirty="0">
                <a:solidFill>
                  <a:srgbClr val="D98913"/>
                </a:solidFill>
                <a:effectLst/>
                <a:latin typeface="HGMaruGothicMPRO" panose="020F0600000000000000" pitchFamily="34" charset="-128"/>
                <a:ea typeface="HGMaruGothicMPRO" panose="020F0600000000000000" pitchFamily="34" charset="-128"/>
                <a:cs typeface="Times New Roman" panose="02020603050405020304" pitchFamily="18" charset="0"/>
              </a:rPr>
              <a:t>ve got to have MOTHBALLS to do that!” </a:t>
            </a:r>
          </a:p>
          <a:p>
            <a:pPr marL="0" marR="0" algn="r">
              <a:spcBef>
                <a:spcPts val="0"/>
              </a:spcBef>
              <a:spcAft>
                <a:spcPts val="1000"/>
              </a:spcAft>
            </a:pPr>
            <a:r>
              <a:rPr lang="en-US" sz="3000" dirty="0">
                <a:solidFill>
                  <a:srgbClr val="D98913"/>
                </a:solidFill>
                <a:effectLst/>
                <a:latin typeface="HGMaruGothicMPRO" panose="020F0600000000000000" pitchFamily="34" charset="-128"/>
                <a:ea typeface="HGMaruGothicMPRO" panose="020F0600000000000000" pitchFamily="34" charset="-128"/>
                <a:cs typeface="Times New Roman" panose="02020603050405020304" pitchFamily="18" charset="0"/>
              </a:rPr>
              <a:t>Howie Mandel</a:t>
            </a:r>
          </a:p>
          <a:p>
            <a:pPr marL="0" marR="0" algn="r">
              <a:spcBef>
                <a:spcPts val="0"/>
              </a:spcBef>
              <a:spcAft>
                <a:spcPts val="0"/>
              </a:spcAft>
            </a:pPr>
            <a:r>
              <a:rPr lang="en-US" sz="2400" dirty="0">
                <a:solidFill>
                  <a:srgbClr val="D98913"/>
                </a:solidFill>
                <a:effectLst/>
                <a:latin typeface="HGMaruGothicMPRO" panose="020F0600000000000000" pitchFamily="34" charset="-128"/>
                <a:ea typeface="HGMaruGothicMPRO" panose="020F0600000000000000" pitchFamily="34" charset="-128"/>
                <a:cs typeface="Times New Roman" panose="02020603050405020304" pitchFamily="18" charset="0"/>
              </a:rPr>
              <a:t> </a:t>
            </a:r>
          </a:p>
        </p:txBody>
      </p:sp>
      <p:pic>
        <p:nvPicPr>
          <p:cNvPr id="13" name="Picture 12" descr="500GB HD:Users:jenniferkelly:Desktop:On the FLY:AGT:art work:Final Mothmen Logo at 3.53.20 PM.png">
            <a:extLst>
              <a:ext uri="{FF2B5EF4-FFF2-40B4-BE49-F238E27FC236}">
                <a16:creationId xmlns:a16="http://schemas.microsoft.com/office/drawing/2014/main" id="{41965C9C-E603-C941-BD61-B7A4E018E0C2}"/>
              </a:ext>
            </a:extLst>
          </p:cNvPr>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16628" y1="64189" x2="19284" y2="71959"/>
                        <a14:foregroundMark x1="41339" y1="63851" x2="41455" y2="74831"/>
                        <a14:foregroundMark x1="48268" y1="68581" x2="52309" y2="68581"/>
                        <a14:foregroundMark x1="58661" y1="65203" x2="61316" y2="72635"/>
                        <a14:foregroundMark x1="71016" y1="62500" x2="70901" y2="73986"/>
                        <a14:foregroundMark x1="78637" y1="64189" x2="83372" y2="72128"/>
                        <a14:foregroundMark x1="47575" y1="48142" x2="47691" y2="52196"/>
                        <a14:foregroundMark x1="62702" y1="29054" x2="51039" y2="48649"/>
                        <a14:foregroundMark x1="47806" y1="36824" x2="47691" y2="47297"/>
                        <a14:foregroundMark x1="48268" y1="40203" x2="49076" y2="47128"/>
                        <a14:foregroundMark x1="47113" y1="45946" x2="45497" y2="49831"/>
                        <a14:foregroundMark x1="28984" y1="73480" x2="33256" y2="73480"/>
                      </a14:backgroundRemoval>
                    </a14:imgEffect>
                  </a14:imgLayer>
                </a14:imgProps>
              </a:ext>
              <a:ext uri="{28A0092B-C50C-407E-A947-70E740481C1C}">
                <a14:useLocalDpi xmlns:a14="http://schemas.microsoft.com/office/drawing/2010/main" val="0"/>
              </a:ext>
            </a:extLst>
          </a:blip>
          <a:srcRect l="12333" t="58849" r="13051" b="19440"/>
          <a:stretch/>
        </p:blipFill>
        <p:spPr bwMode="auto">
          <a:xfrm>
            <a:off x="1984802" y="0"/>
            <a:ext cx="8100178" cy="1611333"/>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Tree>
    <p:extLst>
      <p:ext uri="{BB962C8B-B14F-4D97-AF65-F5344CB8AC3E}">
        <p14:creationId xmlns:p14="http://schemas.microsoft.com/office/powerpoint/2010/main" val="2205306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laceholder">
            <a:extLst>
              <a:ext uri="{FF2B5EF4-FFF2-40B4-BE49-F238E27FC236}">
                <a16:creationId xmlns:a16="http://schemas.microsoft.com/office/drawing/2014/main" id="{1C775723-F326-3B43-A79D-01062AB9091F}"/>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203198" y="14815"/>
            <a:ext cx="9080504" cy="4540252"/>
          </a:xfrm>
          <a:prstGeom prst="rect">
            <a:avLst/>
          </a:prstGeom>
          <a:noFill/>
          <a:ln w="9525">
            <a:noFill/>
            <a:miter lim="800000"/>
            <a:headEnd/>
            <a:tailEnd/>
          </a:ln>
        </p:spPr>
      </p:pic>
      <p:pic>
        <p:nvPicPr>
          <p:cNvPr id="9" name="Picture 8" descr="500GB HD:Users:jenniferkelly:Desktop:On the FLY OFFICIAL:Clients Folder:AGT:social media pics:10383538_292421927596881_4066874802314002014_n.jpg">
            <a:extLst>
              <a:ext uri="{FF2B5EF4-FFF2-40B4-BE49-F238E27FC236}">
                <a16:creationId xmlns:a16="http://schemas.microsoft.com/office/drawing/2014/main" id="{1B62C656-9333-2F46-9E2B-0A642B60D0C2}"/>
              </a:ext>
            </a:extLst>
          </p:cNvPr>
          <p:cNvPicPr/>
          <p:nvPr/>
        </p:nvPicPr>
        <p:blipFill rotWithShape="1">
          <a:blip r:embed="rId3">
            <a:extLst>
              <a:ext uri="{28A0092B-C50C-407E-A947-70E740481C1C}">
                <a14:useLocalDpi xmlns:a14="http://schemas.microsoft.com/office/drawing/2010/main" val="0"/>
              </a:ext>
            </a:extLst>
          </a:blip>
          <a:srcRect t="22282" r="10164" b="36058"/>
          <a:stretch/>
        </p:blipFill>
        <p:spPr bwMode="auto">
          <a:xfrm>
            <a:off x="630767" y="4872718"/>
            <a:ext cx="4601634" cy="1412512"/>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10" name="Text Box 269">
            <a:extLst>
              <a:ext uri="{FF2B5EF4-FFF2-40B4-BE49-F238E27FC236}">
                <a16:creationId xmlns:a16="http://schemas.microsoft.com/office/drawing/2014/main" id="{4F120CAA-4C9F-0943-AB02-58EE1FAF2D3C}"/>
              </a:ext>
            </a:extLst>
          </p:cNvPr>
          <p:cNvSpPr txBox="1">
            <a:spLocks noChangeArrowheads="1"/>
          </p:cNvSpPr>
          <p:nvPr/>
        </p:nvSpPr>
        <p:spPr bwMode="auto">
          <a:xfrm>
            <a:off x="5836179" y="4705349"/>
            <a:ext cx="6305022" cy="1579880"/>
          </a:xfrm>
          <a:prstGeom prst="rect">
            <a:avLst/>
          </a:prstGeom>
          <a:noFill/>
          <a:ln>
            <a:noFill/>
          </a:ln>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 uri="{91240B29-F687-4f45-9708-019B960494DF}">
              <a14:hiddenLine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vert="horz" wrap="square" lIns="0" tIns="0" rIns="0" bIns="0" anchor="t" anchorCtr="0" upright="1">
            <a:noAutofit/>
          </a:bodyPr>
          <a:lstStyle/>
          <a:p>
            <a:pPr marL="0" marR="0">
              <a:spcBef>
                <a:spcPts val="0"/>
              </a:spcBef>
              <a:spcAft>
                <a:spcPts val="1000"/>
              </a:spcAft>
            </a:pPr>
            <a:r>
              <a:rPr lang="en-US" sz="3000" b="1" dirty="0">
                <a:solidFill>
                  <a:schemeClr val="bg1"/>
                </a:solidFill>
                <a:effectLst/>
                <a:latin typeface="HGMaruGothicMPRO" panose="020F0600000000000000" pitchFamily="34" charset="-128"/>
                <a:ea typeface="HGMaruGothicMPRO" panose="020F0600000000000000" pitchFamily="34" charset="-128"/>
                <a:cs typeface="Times New Roman" panose="02020603050405020304" pitchFamily="18" charset="0"/>
              </a:rPr>
              <a:t>“I absolutely LOVED it! I would see it AGAIN and AGAIN and AGAIN and AGAIN!” </a:t>
            </a:r>
          </a:p>
          <a:p>
            <a:pPr marL="0" marR="0">
              <a:spcBef>
                <a:spcPts val="0"/>
              </a:spcBef>
              <a:spcAft>
                <a:spcPts val="1000"/>
              </a:spcAft>
            </a:pPr>
            <a:r>
              <a:rPr lang="en-US" sz="3600" b="1" dirty="0">
                <a:solidFill>
                  <a:schemeClr val="bg1"/>
                </a:solidFill>
                <a:latin typeface="HGMaruGothicMPRO" panose="020F0600000000000000" pitchFamily="34" charset="-128"/>
                <a:ea typeface="HGMaruGothicMPRO" panose="020F0600000000000000" pitchFamily="34" charset="-128"/>
                <a:cs typeface="Times New Roman" panose="02020603050405020304" pitchFamily="18" charset="0"/>
              </a:rPr>
              <a:t>					</a:t>
            </a:r>
            <a:r>
              <a:rPr lang="en-US" sz="3600" b="1" dirty="0">
                <a:solidFill>
                  <a:schemeClr val="bg1"/>
                </a:solidFill>
                <a:effectLst/>
                <a:latin typeface="HGMaruGothicMPRO" panose="020F0600000000000000" pitchFamily="34" charset="-128"/>
                <a:ea typeface="HGMaruGothicMPRO" panose="020F0600000000000000" pitchFamily="34" charset="-128"/>
                <a:cs typeface="Times New Roman" panose="02020603050405020304" pitchFamily="18" charset="0"/>
              </a:rPr>
              <a:t>Mel B</a:t>
            </a:r>
            <a:endParaRPr lang="en-US" sz="3600" dirty="0">
              <a:solidFill>
                <a:schemeClr val="bg1"/>
              </a:solidFill>
              <a:effectLst/>
              <a:latin typeface="HGMaruGothicMPRO" panose="020F0600000000000000" pitchFamily="34" charset="-128"/>
              <a:ea typeface="HGMaruGothicMPRO" panose="020F0600000000000000" pitchFamily="34" charset="-128"/>
              <a:cs typeface="Times New Roman" panose="02020603050405020304" pitchFamily="18" charset="0"/>
            </a:endParaRPr>
          </a:p>
          <a:p>
            <a:pPr marL="0" marR="0">
              <a:lnSpc>
                <a:spcPct val="110000"/>
              </a:lnSpc>
              <a:spcBef>
                <a:spcPts val="0"/>
              </a:spcBef>
              <a:spcAft>
                <a:spcPts val="0"/>
              </a:spcAft>
            </a:pPr>
            <a:r>
              <a:rPr lang="en-US" sz="3000" b="1" dirty="0">
                <a:solidFill>
                  <a:schemeClr val="bg1"/>
                </a:solidFill>
                <a:effectLst/>
                <a:latin typeface="HGMaruGothicMPRO" panose="020F0600000000000000" pitchFamily="34" charset="-128"/>
                <a:ea typeface="HGMaruGothicMPRO" panose="020F0600000000000000" pitchFamily="34" charset="-128"/>
                <a:cs typeface="Times New Roman" panose="02020603050405020304" pitchFamily="18" charset="0"/>
              </a:rPr>
              <a:t> </a:t>
            </a:r>
            <a:endParaRPr lang="en-US" sz="3000" dirty="0">
              <a:solidFill>
                <a:schemeClr val="bg1"/>
              </a:solidFill>
              <a:effectLst/>
              <a:latin typeface="HGMaruGothicMPRO" panose="020F0600000000000000" pitchFamily="34" charset="-128"/>
              <a:ea typeface="HGMaruGothicMPRO" panose="020F0600000000000000" pitchFamily="34" charset="-128"/>
              <a:cs typeface="Times New Roman" panose="02020603050405020304" pitchFamily="18" charset="0"/>
            </a:endParaRPr>
          </a:p>
        </p:txBody>
      </p:sp>
    </p:spTree>
    <p:extLst>
      <p:ext uri="{BB962C8B-B14F-4D97-AF65-F5344CB8AC3E}">
        <p14:creationId xmlns:p14="http://schemas.microsoft.com/office/powerpoint/2010/main" val="2416955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500GB HD:Users:jenniferkelly:Desktop:On the FLY OFFICIAL:Clients Folder:AGT:art work:mothmen pic with logos.psd">
            <a:extLst>
              <a:ext uri="{FF2B5EF4-FFF2-40B4-BE49-F238E27FC236}">
                <a16:creationId xmlns:a16="http://schemas.microsoft.com/office/drawing/2014/main" id="{BAC8C101-8D29-E847-ACEB-58456679035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985847" y="1913467"/>
            <a:ext cx="7206153" cy="4804102"/>
          </a:xfrm>
          <a:prstGeom prst="rect">
            <a:avLst/>
          </a:prstGeom>
          <a:noFill/>
          <a:ln>
            <a:noFill/>
          </a:ln>
        </p:spPr>
      </p:pic>
      <p:pic>
        <p:nvPicPr>
          <p:cNvPr id="10" name="Placeholder">
            <a:extLst>
              <a:ext uri="{FF2B5EF4-FFF2-40B4-BE49-F238E27FC236}">
                <a16:creationId xmlns:a16="http://schemas.microsoft.com/office/drawing/2014/main" id="{FACEB99A-E47E-D34E-B83F-B06CA278E870}"/>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0" y="0"/>
            <a:ext cx="5232401" cy="5534478"/>
          </a:xfrm>
          <a:prstGeom prst="rect">
            <a:avLst/>
          </a:prstGeom>
          <a:noFill/>
          <a:ln w="9525">
            <a:noFill/>
            <a:miter lim="800000"/>
            <a:headEnd/>
            <a:tailEnd/>
          </a:ln>
        </p:spPr>
      </p:pic>
    </p:spTree>
    <p:extLst>
      <p:ext uri="{BB962C8B-B14F-4D97-AF65-F5344CB8AC3E}">
        <p14:creationId xmlns:p14="http://schemas.microsoft.com/office/powerpoint/2010/main" val="440120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C762A5-77B5-8446-B4AE-DFF4E5FAB085}"/>
              </a:ext>
            </a:extLst>
          </p:cNvPr>
          <p:cNvGrpSpPr/>
          <p:nvPr/>
        </p:nvGrpSpPr>
        <p:grpSpPr>
          <a:xfrm>
            <a:off x="4861560" y="2263140"/>
            <a:ext cx="2468880" cy="2331720"/>
            <a:chOff x="0" y="0"/>
            <a:chExt cx="2468880" cy="2331720"/>
          </a:xfrm>
          <a:extLst>
            <a:ext uri="{0CCBE362-F206-4b92-989A-16890622DB6E}">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grpSpPr>
        <p:sp>
          <p:nvSpPr>
            <p:cNvPr id="14" name="Text Box 261">
              <a:extLst>
                <a:ext uri="{FF2B5EF4-FFF2-40B4-BE49-F238E27FC236}">
                  <a16:creationId xmlns:a16="http://schemas.microsoft.com/office/drawing/2014/main" id="{309AB60F-AB53-FD41-BF92-E5E5EB1F91CB}"/>
                </a:ext>
              </a:extLst>
            </p:cNvPr>
            <p:cNvSpPr txBox="1">
              <a:spLocks noChangeArrowheads="1"/>
            </p:cNvSpPr>
            <p:nvPr/>
          </p:nvSpPr>
          <p:spPr bwMode="auto">
            <a:xfrm>
              <a:off x="0" y="0"/>
              <a:ext cx="2468880" cy="2331720"/>
            </a:xfrm>
            <a:prstGeom prst="rect">
              <a:avLst/>
            </a:prstGeom>
            <a:noFill/>
            <a:ln>
              <a:noFill/>
            </a:ln>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 uri="{91240B29-F687-4f45-9708-019B960494DF}">
                <a14:hiddenLine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spPr>
          <p:txBody>
            <a:bodyPr rot="0" vert="horz" wrap="square" lIns="0" tIns="0" rIns="0" bIns="0" anchor="t" anchorCtr="0" upright="1">
              <a:noAutofit/>
            </a:bodyPr>
            <a:lstStyle/>
            <a:p>
              <a:endParaRPr lang="en-US">
                <a:solidFill>
                  <a:schemeClr val="bg1"/>
                </a:solidFill>
              </a:endParaRPr>
            </a:p>
          </p:txBody>
        </p:sp>
        <p:sp>
          <p:nvSpPr>
            <p:cNvPr id="16" name="Text Box 5">
              <a:extLst>
                <a:ext uri="{FF2B5EF4-FFF2-40B4-BE49-F238E27FC236}">
                  <a16:creationId xmlns:a16="http://schemas.microsoft.com/office/drawing/2014/main" id="{0781E781-E11A-9947-B79A-7C1C9FBE01B9}"/>
                </a:ext>
              </a:extLst>
            </p:cNvPr>
            <p:cNvSpPr txBox="1"/>
            <p:nvPr/>
          </p:nvSpPr>
          <p:spPr>
            <a:xfrm>
              <a:off x="0" y="0"/>
              <a:ext cx="2468880" cy="149860"/>
            </a:xfrm>
            <a:prstGeom prst="rect">
              <a:avLst/>
            </a:prstGeom>
            <a:noFill/>
            <a:ln>
              <a:noFill/>
            </a:ln>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50000"/>
                </a:lnSpc>
                <a:spcBef>
                  <a:spcPts val="0"/>
                </a:spcBef>
                <a:spcAft>
                  <a:spcPts val="1000"/>
                </a:spcAft>
              </a:pPr>
              <a:r>
                <a:rPr lang="en-US" sz="10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a:t>
              </a:r>
            </a:p>
          </p:txBody>
        </p:sp>
      </p:grpSp>
      <p:sp>
        <p:nvSpPr>
          <p:cNvPr id="2" name="TextBox 1">
            <a:extLst>
              <a:ext uri="{FF2B5EF4-FFF2-40B4-BE49-F238E27FC236}">
                <a16:creationId xmlns:a16="http://schemas.microsoft.com/office/drawing/2014/main" id="{C07AA703-7450-CC4D-87DA-2E35AD8C33B7}"/>
              </a:ext>
            </a:extLst>
          </p:cNvPr>
          <p:cNvSpPr txBox="1"/>
          <p:nvPr/>
        </p:nvSpPr>
        <p:spPr>
          <a:xfrm>
            <a:off x="7597472" y="1527109"/>
            <a:ext cx="4475769" cy="4185761"/>
          </a:xfrm>
          <a:prstGeom prst="rect">
            <a:avLst/>
          </a:prstGeom>
          <a:noFill/>
        </p:spPr>
        <p:txBody>
          <a:bodyPr wrap="square" numCol="1" rtlCol="0">
            <a:spAutoFit/>
          </a:bodyPr>
          <a:lstStyle/>
          <a:p>
            <a:r>
              <a:rPr lang="en-US" sz="1900" dirty="0">
                <a:solidFill>
                  <a:schemeClr val="bg1"/>
                </a:solidFill>
                <a:latin typeface="HGMaruGothicMPRO" panose="020F0600000000000000" pitchFamily="34" charset="-128"/>
                <a:ea typeface="HGMaruGothicMPRO" panose="020F0600000000000000" pitchFamily="34" charset="-128"/>
              </a:rPr>
              <a:t>Edgy, crazy, intense, and sexy is the best way to describe this group of self professed aerial animals. MOTHMEN love being the center of attention, can be found climbing on anything from buildings to playground equipment to practice, and live to perform.</a:t>
            </a:r>
          </a:p>
          <a:p>
            <a:endParaRPr lang="en-US" sz="1900" dirty="0">
              <a:solidFill>
                <a:schemeClr val="bg1"/>
              </a:solidFill>
              <a:latin typeface="HGMaruGothicMPRO" panose="020F0600000000000000" pitchFamily="34" charset="-128"/>
              <a:ea typeface="HGMaruGothicMPRO" panose="020F0600000000000000" pitchFamily="34" charset="-128"/>
            </a:endParaRPr>
          </a:p>
          <a:p>
            <a:r>
              <a:rPr lang="en-US" sz="1900" dirty="0">
                <a:solidFill>
                  <a:schemeClr val="bg1"/>
                </a:solidFill>
                <a:latin typeface="HGMaruGothicMPRO" panose="020F0600000000000000" pitchFamily="34" charset="-128"/>
                <a:ea typeface="HGMaruGothicMPRO" panose="020F0600000000000000" pitchFamily="34" charset="-128"/>
              </a:rPr>
              <a:t>In the past five years, THE MOTHMEN have been on AGT &amp; TruTV's Fake Off, NBC</a:t>
            </a:r>
            <a:r>
              <a:rPr lang="en-US" sz="1900" dirty="0">
                <a:solidFill>
                  <a:schemeClr val="bg1"/>
                </a:solidFill>
                <a:latin typeface="Cambria" panose="02040503050406030204" pitchFamily="18" charset="0"/>
                <a:ea typeface="HGMaruGothicMPRO" panose="020F0600000000000000" pitchFamily="34" charset="-128"/>
              </a:rPr>
              <a:t>’</a:t>
            </a:r>
            <a:r>
              <a:rPr lang="en-US" sz="1900" dirty="0">
                <a:solidFill>
                  <a:schemeClr val="bg1"/>
                </a:solidFill>
                <a:latin typeface="HGMaruGothicMPRO" panose="020F0600000000000000" pitchFamily="34" charset="-128"/>
                <a:ea typeface="HGMaruGothicMPRO" panose="020F0600000000000000" pitchFamily="34" charset="-128"/>
              </a:rPr>
              <a:t>s Little Big Shots and toured the world with their dynamic &amp; high flying act(s)!</a:t>
            </a:r>
          </a:p>
        </p:txBody>
      </p:sp>
      <p:sp>
        <p:nvSpPr>
          <p:cNvPr id="3" name="Rectangle 2">
            <a:extLst>
              <a:ext uri="{FF2B5EF4-FFF2-40B4-BE49-F238E27FC236}">
                <a16:creationId xmlns:a16="http://schemas.microsoft.com/office/drawing/2014/main" id="{7FE7939C-C41D-3245-81EB-9454D1057BCF}"/>
              </a:ext>
            </a:extLst>
          </p:cNvPr>
          <p:cNvSpPr/>
          <p:nvPr/>
        </p:nvSpPr>
        <p:spPr>
          <a:xfrm>
            <a:off x="145084" y="1527109"/>
            <a:ext cx="4449443" cy="3016210"/>
          </a:xfrm>
          <a:prstGeom prst="rect">
            <a:avLst/>
          </a:prstGeom>
        </p:spPr>
        <p:txBody>
          <a:bodyPr wrap="square">
            <a:spAutoFit/>
          </a:bodyPr>
          <a:lstStyle/>
          <a:p>
            <a:r>
              <a:rPr lang="en-US" sz="1900" dirty="0">
                <a:solidFill>
                  <a:schemeClr val="bg1"/>
                </a:solidFill>
                <a:latin typeface="HGMaruGothicMPRO" panose="020F0600000000000000" pitchFamily="34" charset="-128"/>
                <a:ea typeface="HGMaruGothicMPRO" panose="020F0600000000000000" pitchFamily="34" charset="-128"/>
              </a:rPr>
              <a:t>WHO ARE THE MOTHMEN?</a:t>
            </a:r>
          </a:p>
          <a:p>
            <a:endParaRPr lang="en-US" sz="1900" dirty="0">
              <a:solidFill>
                <a:schemeClr val="bg1"/>
              </a:solidFill>
              <a:latin typeface="HGMaruGothicMPRO" panose="020F0600000000000000" pitchFamily="34" charset="-128"/>
              <a:ea typeface="HGMaruGothicMPRO" panose="020F0600000000000000" pitchFamily="34" charset="-128"/>
            </a:endParaRPr>
          </a:p>
          <a:p>
            <a:r>
              <a:rPr lang="en-US" sz="1900" dirty="0">
                <a:solidFill>
                  <a:schemeClr val="bg1"/>
                </a:solidFill>
                <a:latin typeface="HGMaruGothicMPRO" panose="020F0600000000000000" pitchFamily="34" charset="-128"/>
                <a:ea typeface="HGMaruGothicMPRO" panose="020F0600000000000000" pitchFamily="34" charset="-128"/>
              </a:rPr>
              <a:t>THE MOTHMEN (produced by On the FLY Productions), as seen on the Finals of America</a:t>
            </a:r>
            <a:r>
              <a:rPr lang="en-US" sz="1900" dirty="0">
                <a:solidFill>
                  <a:schemeClr val="bg1"/>
                </a:solidFill>
                <a:latin typeface="Cambria" panose="02040503050406030204" pitchFamily="18" charset="0"/>
                <a:ea typeface="HGMaruGothicMPRO" panose="020F0600000000000000" pitchFamily="34" charset="-128"/>
              </a:rPr>
              <a:t>’</a:t>
            </a:r>
            <a:r>
              <a:rPr lang="en-US" sz="1900" dirty="0">
                <a:solidFill>
                  <a:schemeClr val="bg1"/>
                </a:solidFill>
                <a:latin typeface="HGMaruGothicMPRO" panose="020F0600000000000000" pitchFamily="34" charset="-128"/>
                <a:ea typeface="HGMaruGothicMPRO" panose="020F0600000000000000" pitchFamily="34" charset="-128"/>
              </a:rPr>
              <a:t>s Got Talent, is a high-flying, cutting edge entertainment with a cast of aerialists, dancers, flyers and </a:t>
            </a:r>
          </a:p>
          <a:p>
            <a:r>
              <a:rPr lang="en-US" sz="1900" dirty="0">
                <a:solidFill>
                  <a:schemeClr val="bg1"/>
                </a:solidFill>
                <a:latin typeface="HGMaruGothicMPRO" panose="020F0600000000000000" pitchFamily="34" charset="-128"/>
                <a:ea typeface="HGMaruGothicMPRO" panose="020F0600000000000000" pitchFamily="34" charset="-128"/>
              </a:rPr>
              <a:t>acro-artists hailing</a:t>
            </a:r>
          </a:p>
          <a:p>
            <a:r>
              <a:rPr lang="en-US" sz="1900" dirty="0">
                <a:solidFill>
                  <a:schemeClr val="bg1"/>
                </a:solidFill>
                <a:latin typeface="HGMaruGothicMPRO" panose="020F0600000000000000" pitchFamily="34" charset="-128"/>
                <a:ea typeface="HGMaruGothicMPRO" panose="020F0600000000000000" pitchFamily="34" charset="-128"/>
              </a:rPr>
              <a:t>from all over the country.</a:t>
            </a:r>
          </a:p>
        </p:txBody>
      </p:sp>
      <p:pic>
        <p:nvPicPr>
          <p:cNvPr id="20" name="Picture 19" descr="500GB HD:Users:jenniferkelly:Desktop:On the FLY OFFICIAL:Clients Folder:AGT:Mothmen Dance photos from AGT:10403317_332406533630777_6991083471497347587_n.jpg">
            <a:extLst>
              <a:ext uri="{FF2B5EF4-FFF2-40B4-BE49-F238E27FC236}">
                <a16:creationId xmlns:a16="http://schemas.microsoft.com/office/drawing/2014/main" id="{DB5A15E3-DF28-6646-9C68-1631B2B4A74A}"/>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4069557" y="3149031"/>
            <a:ext cx="3527916" cy="3527916"/>
          </a:xfrm>
          <a:prstGeom prst="rect">
            <a:avLst/>
          </a:prstGeom>
          <a:noFill/>
          <a:ln>
            <a:noFill/>
          </a:ln>
          <a:effectLst>
            <a:softEdge rad="279400"/>
          </a:effectLst>
        </p:spPr>
      </p:pic>
      <p:pic>
        <p:nvPicPr>
          <p:cNvPr id="21" name="Picture 20" descr="500GB HD:Users:jenniferkelly:Desktop:On the FLY:AGT:art work:Final Mothmen Logo at 3.53.20 PM.png">
            <a:extLst>
              <a:ext uri="{FF2B5EF4-FFF2-40B4-BE49-F238E27FC236}">
                <a16:creationId xmlns:a16="http://schemas.microsoft.com/office/drawing/2014/main" id="{31924E4A-4A8D-C84F-B132-E80B43057BE1}"/>
              </a:ext>
            </a:extLst>
          </p:cNvPr>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6628" y1="64189" x2="19284" y2="71959"/>
                        <a14:foregroundMark x1="41339" y1="63851" x2="41455" y2="74831"/>
                        <a14:foregroundMark x1="48268" y1="68581" x2="52309" y2="68581"/>
                        <a14:foregroundMark x1="58661" y1="65203" x2="61316" y2="72635"/>
                        <a14:foregroundMark x1="71016" y1="62500" x2="70901" y2="73986"/>
                        <a14:foregroundMark x1="78637" y1="64189" x2="83372" y2="72128"/>
                        <a14:foregroundMark x1="47575" y1="48142" x2="47691" y2="52196"/>
                        <a14:foregroundMark x1="62702" y1="29054" x2="51039" y2="48649"/>
                        <a14:foregroundMark x1="47806" y1="36824" x2="47691" y2="47297"/>
                        <a14:foregroundMark x1="48268" y1="40203" x2="49076" y2="47128"/>
                        <a14:foregroundMark x1="47113" y1="45946" x2="45497" y2="49831"/>
                        <a14:foregroundMark x1="28984" y1="73480" x2="33256" y2="73480"/>
                      </a14:backgroundRemoval>
                    </a14:imgEffect>
                  </a14:imgLayer>
                </a14:imgProps>
              </a:ext>
              <a:ext uri="{28A0092B-C50C-407E-A947-70E740481C1C}">
                <a14:useLocalDpi xmlns:a14="http://schemas.microsoft.com/office/drawing/2010/main" val="0"/>
              </a:ext>
            </a:extLst>
          </a:blip>
          <a:srcRect l="12333" t="58849" r="13051" b="19440"/>
          <a:stretch/>
        </p:blipFill>
        <p:spPr bwMode="auto">
          <a:xfrm>
            <a:off x="2260848" y="0"/>
            <a:ext cx="7676783" cy="1527109"/>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pic>
        <p:nvPicPr>
          <p:cNvPr id="5" name="Picture 4">
            <a:extLst>
              <a:ext uri="{FF2B5EF4-FFF2-40B4-BE49-F238E27FC236}">
                <a16:creationId xmlns:a16="http://schemas.microsoft.com/office/drawing/2014/main" id="{8BA27681-9F82-054D-952C-8616E46364BB}"/>
              </a:ext>
            </a:extLst>
          </p:cNvPr>
          <p:cNvPicPr>
            <a:picLocks noChangeAspect="1"/>
          </p:cNvPicPr>
          <p:nvPr/>
        </p:nvPicPr>
        <p:blipFill>
          <a:blip r:embed="rId5"/>
          <a:stretch>
            <a:fillRect/>
          </a:stretch>
        </p:blipFill>
        <p:spPr>
          <a:xfrm>
            <a:off x="786819" y="4681774"/>
            <a:ext cx="2660231" cy="1995173"/>
          </a:xfrm>
          <a:prstGeom prst="rect">
            <a:avLst/>
          </a:prstGeom>
          <a:effectLst>
            <a:softEdge rad="127000"/>
          </a:effectLst>
        </p:spPr>
      </p:pic>
    </p:spTree>
    <p:extLst>
      <p:ext uri="{BB962C8B-B14F-4D97-AF65-F5344CB8AC3E}">
        <p14:creationId xmlns:p14="http://schemas.microsoft.com/office/powerpoint/2010/main" val="348024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C762A5-77B5-8446-B4AE-DFF4E5FAB085}"/>
              </a:ext>
            </a:extLst>
          </p:cNvPr>
          <p:cNvGrpSpPr/>
          <p:nvPr/>
        </p:nvGrpSpPr>
        <p:grpSpPr>
          <a:xfrm>
            <a:off x="4861560" y="2263140"/>
            <a:ext cx="2468880" cy="2331720"/>
            <a:chOff x="0" y="0"/>
            <a:chExt cx="2468880" cy="2331720"/>
          </a:xfrm>
          <a:extLst>
            <a:ext uri="{0CCBE362-F206-4b92-989A-16890622DB6E}">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grpSpPr>
        <p:sp>
          <p:nvSpPr>
            <p:cNvPr id="14" name="Text Box 261">
              <a:extLst>
                <a:ext uri="{FF2B5EF4-FFF2-40B4-BE49-F238E27FC236}">
                  <a16:creationId xmlns:a16="http://schemas.microsoft.com/office/drawing/2014/main" id="{309AB60F-AB53-FD41-BF92-E5E5EB1F91CB}"/>
                </a:ext>
              </a:extLst>
            </p:cNvPr>
            <p:cNvSpPr txBox="1">
              <a:spLocks noChangeArrowheads="1"/>
            </p:cNvSpPr>
            <p:nvPr/>
          </p:nvSpPr>
          <p:spPr bwMode="auto">
            <a:xfrm>
              <a:off x="0" y="0"/>
              <a:ext cx="2468880" cy="2331720"/>
            </a:xfrm>
            <a:prstGeom prst="rect">
              <a:avLst/>
            </a:prstGeom>
            <a:noFill/>
            <a:ln>
              <a:noFill/>
            </a:ln>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 uri="{91240B29-F687-4f45-9708-019B960494DF}">
                <a14:hiddenLine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spPr>
          <p:txBody>
            <a:bodyPr rot="0" vert="horz" wrap="square" lIns="0" tIns="0" rIns="0" bIns="0" anchor="t" anchorCtr="0" upright="1">
              <a:noAutofit/>
            </a:bodyPr>
            <a:lstStyle/>
            <a:p>
              <a:endParaRPr lang="en-US">
                <a:solidFill>
                  <a:schemeClr val="bg1"/>
                </a:solidFill>
              </a:endParaRPr>
            </a:p>
          </p:txBody>
        </p:sp>
        <p:sp>
          <p:nvSpPr>
            <p:cNvPr id="16" name="Text Box 5">
              <a:extLst>
                <a:ext uri="{FF2B5EF4-FFF2-40B4-BE49-F238E27FC236}">
                  <a16:creationId xmlns:a16="http://schemas.microsoft.com/office/drawing/2014/main" id="{0781E781-E11A-9947-B79A-7C1C9FBE01B9}"/>
                </a:ext>
              </a:extLst>
            </p:cNvPr>
            <p:cNvSpPr txBox="1"/>
            <p:nvPr/>
          </p:nvSpPr>
          <p:spPr>
            <a:xfrm>
              <a:off x="0" y="0"/>
              <a:ext cx="2468880" cy="149860"/>
            </a:xfrm>
            <a:prstGeom prst="rect">
              <a:avLst/>
            </a:prstGeom>
            <a:noFill/>
            <a:ln>
              <a:noFill/>
            </a:ln>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50000"/>
                </a:lnSpc>
                <a:spcBef>
                  <a:spcPts val="0"/>
                </a:spcBef>
                <a:spcAft>
                  <a:spcPts val="1000"/>
                </a:spcAft>
              </a:pPr>
              <a:r>
                <a:rPr lang="en-US" sz="10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a:t>
              </a:r>
            </a:p>
          </p:txBody>
        </p:sp>
      </p:grpSp>
      <p:pic>
        <p:nvPicPr>
          <p:cNvPr id="5" name="Picture 4">
            <a:extLst>
              <a:ext uri="{FF2B5EF4-FFF2-40B4-BE49-F238E27FC236}">
                <a16:creationId xmlns:a16="http://schemas.microsoft.com/office/drawing/2014/main" id="{08E08EA2-D979-3E49-9A40-AF2A5F935376}"/>
              </a:ext>
            </a:extLst>
          </p:cNvPr>
          <p:cNvPicPr>
            <a:picLocks noChangeAspect="1"/>
          </p:cNvPicPr>
          <p:nvPr/>
        </p:nvPicPr>
        <p:blipFill>
          <a:blip r:embed="rId2"/>
          <a:stretch>
            <a:fillRect/>
          </a:stretch>
        </p:blipFill>
        <p:spPr>
          <a:xfrm>
            <a:off x="1530349" y="844550"/>
            <a:ext cx="9131300" cy="5168900"/>
          </a:xfrm>
          <a:prstGeom prst="rect">
            <a:avLst/>
          </a:prstGeom>
          <a:effectLst>
            <a:softEdge rad="254000"/>
          </a:effectLst>
        </p:spPr>
      </p:pic>
      <p:pic>
        <p:nvPicPr>
          <p:cNvPr id="12" name="Picture 11">
            <a:extLst>
              <a:ext uri="{FF2B5EF4-FFF2-40B4-BE49-F238E27FC236}">
                <a16:creationId xmlns:a16="http://schemas.microsoft.com/office/drawing/2014/main" id="{24C78629-1123-3A4B-8105-C914119965BC}"/>
              </a:ext>
            </a:extLst>
          </p:cNvPr>
          <p:cNvPicPr>
            <a:picLocks noChangeAspect="1"/>
          </p:cNvPicPr>
          <p:nvPr/>
        </p:nvPicPr>
        <p:blipFill>
          <a:blip r:embed="rId3"/>
          <a:stretch>
            <a:fillRect/>
          </a:stretch>
        </p:blipFill>
        <p:spPr>
          <a:xfrm>
            <a:off x="9492508" y="4347714"/>
            <a:ext cx="2751251" cy="2579298"/>
          </a:xfrm>
          <a:prstGeom prst="rect">
            <a:avLst/>
          </a:prstGeom>
          <a:effectLst>
            <a:softEdge rad="152400"/>
          </a:effectLst>
        </p:spPr>
      </p:pic>
      <p:pic>
        <p:nvPicPr>
          <p:cNvPr id="7" name="Picture 6">
            <a:extLst>
              <a:ext uri="{FF2B5EF4-FFF2-40B4-BE49-F238E27FC236}">
                <a16:creationId xmlns:a16="http://schemas.microsoft.com/office/drawing/2014/main" id="{5C43DDF8-AE31-D048-977D-B42B0C5225D6}"/>
              </a:ext>
            </a:extLst>
          </p:cNvPr>
          <p:cNvPicPr>
            <a:picLocks noChangeAspect="1"/>
          </p:cNvPicPr>
          <p:nvPr/>
        </p:nvPicPr>
        <p:blipFill>
          <a:blip r:embed="rId4"/>
          <a:stretch>
            <a:fillRect/>
          </a:stretch>
        </p:blipFill>
        <p:spPr>
          <a:xfrm>
            <a:off x="138023" y="4796287"/>
            <a:ext cx="3140720" cy="1923691"/>
          </a:xfrm>
          <a:prstGeom prst="rect">
            <a:avLst/>
          </a:prstGeom>
          <a:effectLst>
            <a:softEdge rad="101600"/>
          </a:effectLst>
        </p:spPr>
      </p:pic>
      <p:pic>
        <p:nvPicPr>
          <p:cNvPr id="15" name="Picture 14" descr="500GB HD:Users:jenniferkelly:Desktop:On the FLY:AGT:art work:Final Mothmen Logo at 3.53.20 PM.png">
            <a:extLst>
              <a:ext uri="{FF2B5EF4-FFF2-40B4-BE49-F238E27FC236}">
                <a16:creationId xmlns:a16="http://schemas.microsoft.com/office/drawing/2014/main" id="{B352AB0A-2D54-5349-8DA5-C6C22DC2E29E}"/>
              </a:ext>
            </a:extLst>
          </p:cNvPr>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6628" y1="64189" x2="19284" y2="71959"/>
                        <a14:foregroundMark x1="41339" y1="63851" x2="41455" y2="74831"/>
                        <a14:foregroundMark x1="48268" y1="68581" x2="52309" y2="68581"/>
                        <a14:foregroundMark x1="58661" y1="65203" x2="61316" y2="72635"/>
                        <a14:foregroundMark x1="71016" y1="62500" x2="70901" y2="73986"/>
                        <a14:foregroundMark x1="78637" y1="64189" x2="83372" y2="72128"/>
                        <a14:foregroundMark x1="47575" y1="48142" x2="47691" y2="52196"/>
                        <a14:foregroundMark x1="62702" y1="29054" x2="51039" y2="48649"/>
                        <a14:foregroundMark x1="47806" y1="36824" x2="47691" y2="47297"/>
                        <a14:foregroundMark x1="48268" y1="40203" x2="49076" y2="47128"/>
                        <a14:foregroundMark x1="47113" y1="45946" x2="45497" y2="49831"/>
                        <a14:foregroundMark x1="28984" y1="73480" x2="33256" y2="73480"/>
                      </a14:backgroundRemoval>
                    </a14:imgEffect>
                  </a14:imgLayer>
                </a14:imgProps>
              </a:ext>
              <a:ext uri="{28A0092B-C50C-407E-A947-70E740481C1C}">
                <a14:useLocalDpi xmlns:a14="http://schemas.microsoft.com/office/drawing/2010/main" val="0"/>
              </a:ext>
            </a:extLst>
          </a:blip>
          <a:srcRect l="12333" t="58849" r="13051" b="19440"/>
          <a:stretch/>
        </p:blipFill>
        <p:spPr bwMode="auto">
          <a:xfrm>
            <a:off x="2257608" y="156132"/>
            <a:ext cx="7676783" cy="1527109"/>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pic>
        <p:nvPicPr>
          <p:cNvPr id="10" name="Picture 9">
            <a:extLst>
              <a:ext uri="{FF2B5EF4-FFF2-40B4-BE49-F238E27FC236}">
                <a16:creationId xmlns:a16="http://schemas.microsoft.com/office/drawing/2014/main" id="{F9758D3D-F423-1F4A-BC44-8470040DAF3A}"/>
              </a:ext>
            </a:extLst>
          </p:cNvPr>
          <p:cNvPicPr>
            <a:picLocks noChangeAspect="1"/>
          </p:cNvPicPr>
          <p:nvPr/>
        </p:nvPicPr>
        <p:blipFill rotWithShape="1">
          <a:blip r:embed="rId7"/>
          <a:srcRect t="5924" b="17238"/>
          <a:stretch/>
        </p:blipFill>
        <p:spPr>
          <a:xfrm rot="10800000">
            <a:off x="4671070" y="5014713"/>
            <a:ext cx="3128513" cy="1802922"/>
          </a:xfrm>
          <a:prstGeom prst="rect">
            <a:avLst/>
          </a:prstGeom>
          <a:effectLst>
            <a:softEdge rad="76200"/>
          </a:effectLst>
        </p:spPr>
      </p:pic>
    </p:spTree>
    <p:extLst>
      <p:ext uri="{BB962C8B-B14F-4D97-AF65-F5344CB8AC3E}">
        <p14:creationId xmlns:p14="http://schemas.microsoft.com/office/powerpoint/2010/main" val="3049846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C762A5-77B5-8446-B4AE-DFF4E5FAB085}"/>
              </a:ext>
            </a:extLst>
          </p:cNvPr>
          <p:cNvGrpSpPr/>
          <p:nvPr/>
        </p:nvGrpSpPr>
        <p:grpSpPr>
          <a:xfrm>
            <a:off x="4861560" y="2263140"/>
            <a:ext cx="2468880" cy="2331720"/>
            <a:chOff x="0" y="0"/>
            <a:chExt cx="2468880" cy="2331720"/>
          </a:xfrm>
          <a:extLst>
            <a:ext uri="{0CCBE362-F206-4b92-989A-16890622DB6E}">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grpSpPr>
        <p:sp>
          <p:nvSpPr>
            <p:cNvPr id="14" name="Text Box 261">
              <a:extLst>
                <a:ext uri="{FF2B5EF4-FFF2-40B4-BE49-F238E27FC236}">
                  <a16:creationId xmlns:a16="http://schemas.microsoft.com/office/drawing/2014/main" id="{309AB60F-AB53-FD41-BF92-E5E5EB1F91CB}"/>
                </a:ext>
              </a:extLst>
            </p:cNvPr>
            <p:cNvSpPr txBox="1">
              <a:spLocks noChangeArrowheads="1"/>
            </p:cNvSpPr>
            <p:nvPr/>
          </p:nvSpPr>
          <p:spPr bwMode="auto">
            <a:xfrm>
              <a:off x="0" y="0"/>
              <a:ext cx="2468880" cy="2331720"/>
            </a:xfrm>
            <a:prstGeom prst="rect">
              <a:avLst/>
            </a:prstGeom>
            <a:noFill/>
            <a:ln>
              <a:noFill/>
            </a:ln>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 uri="{91240B29-F687-4f45-9708-019B960494DF}">
                <a14:hiddenLine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spPr>
          <p:txBody>
            <a:bodyPr rot="0" vert="horz" wrap="square" lIns="0" tIns="0" rIns="0" bIns="0" anchor="t" anchorCtr="0" upright="1">
              <a:noAutofit/>
            </a:bodyPr>
            <a:lstStyle/>
            <a:p>
              <a:endParaRPr lang="en-US">
                <a:solidFill>
                  <a:schemeClr val="bg1"/>
                </a:solidFill>
              </a:endParaRPr>
            </a:p>
          </p:txBody>
        </p:sp>
        <p:sp>
          <p:nvSpPr>
            <p:cNvPr id="16" name="Text Box 5">
              <a:extLst>
                <a:ext uri="{FF2B5EF4-FFF2-40B4-BE49-F238E27FC236}">
                  <a16:creationId xmlns:a16="http://schemas.microsoft.com/office/drawing/2014/main" id="{0781E781-E11A-9947-B79A-7C1C9FBE01B9}"/>
                </a:ext>
              </a:extLst>
            </p:cNvPr>
            <p:cNvSpPr txBox="1"/>
            <p:nvPr/>
          </p:nvSpPr>
          <p:spPr>
            <a:xfrm>
              <a:off x="0" y="0"/>
              <a:ext cx="2468880" cy="149860"/>
            </a:xfrm>
            <a:prstGeom prst="rect">
              <a:avLst/>
            </a:prstGeom>
            <a:noFill/>
            <a:ln>
              <a:noFill/>
            </a:ln>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50000"/>
                </a:lnSpc>
                <a:spcBef>
                  <a:spcPts val="0"/>
                </a:spcBef>
                <a:spcAft>
                  <a:spcPts val="1000"/>
                </a:spcAft>
              </a:pPr>
              <a:r>
                <a:rPr lang="en-US" sz="10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a:t>
              </a:r>
            </a:p>
          </p:txBody>
        </p:sp>
      </p:grpSp>
      <p:pic>
        <p:nvPicPr>
          <p:cNvPr id="21" name="Picture 20" descr="500GB HD:Users:jenniferkelly:Desktop:On the FLY:AGT:art work:Final Mothmen Logo at 3.53.20 PM.png">
            <a:extLst>
              <a:ext uri="{FF2B5EF4-FFF2-40B4-BE49-F238E27FC236}">
                <a16:creationId xmlns:a16="http://schemas.microsoft.com/office/drawing/2014/main" id="{31924E4A-4A8D-C84F-B132-E80B43057BE1}"/>
              </a:ext>
            </a:extLst>
          </p:cNvPr>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628" y1="64189" x2="19284" y2="71959"/>
                        <a14:foregroundMark x1="41339" y1="63851" x2="41455" y2="74831"/>
                        <a14:foregroundMark x1="48268" y1="68581" x2="52309" y2="68581"/>
                        <a14:foregroundMark x1="58661" y1="65203" x2="61316" y2="72635"/>
                        <a14:foregroundMark x1="71016" y1="62500" x2="70901" y2="73986"/>
                        <a14:foregroundMark x1="78637" y1="64189" x2="83372" y2="72128"/>
                        <a14:foregroundMark x1="47575" y1="48142" x2="47691" y2="52196"/>
                        <a14:foregroundMark x1="62702" y1="29054" x2="51039" y2="48649"/>
                        <a14:foregroundMark x1="47806" y1="36824" x2="47691" y2="47297"/>
                        <a14:foregroundMark x1="48268" y1="40203" x2="49076" y2="47128"/>
                        <a14:foregroundMark x1="47113" y1="45946" x2="45497" y2="49831"/>
                        <a14:foregroundMark x1="28984" y1="73480" x2="33256" y2="73480"/>
                      </a14:backgroundRemoval>
                    </a14:imgEffect>
                  </a14:imgLayer>
                </a14:imgProps>
              </a:ext>
              <a:ext uri="{28A0092B-C50C-407E-A947-70E740481C1C}">
                <a14:useLocalDpi xmlns:a14="http://schemas.microsoft.com/office/drawing/2010/main" val="0"/>
              </a:ext>
            </a:extLst>
          </a:blip>
          <a:srcRect l="12333" t="58849" r="13051" b="19440"/>
          <a:stretch/>
        </p:blipFill>
        <p:spPr bwMode="auto">
          <a:xfrm>
            <a:off x="2260848" y="0"/>
            <a:ext cx="7676783" cy="1527109"/>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pic>
        <p:nvPicPr>
          <p:cNvPr id="3" name="Picture 2">
            <a:extLst>
              <a:ext uri="{FF2B5EF4-FFF2-40B4-BE49-F238E27FC236}">
                <a16:creationId xmlns:a16="http://schemas.microsoft.com/office/drawing/2014/main" id="{C4D2BA1D-D9D6-DB49-BED7-A2BDAC2932E7}"/>
              </a:ext>
            </a:extLst>
          </p:cNvPr>
          <p:cNvPicPr>
            <a:picLocks noChangeAspect="1"/>
          </p:cNvPicPr>
          <p:nvPr/>
        </p:nvPicPr>
        <p:blipFill>
          <a:blip r:embed="rId4"/>
          <a:stretch>
            <a:fillRect/>
          </a:stretch>
        </p:blipFill>
        <p:spPr>
          <a:xfrm>
            <a:off x="0" y="1527109"/>
            <a:ext cx="5761127" cy="3428247"/>
          </a:xfrm>
          <a:prstGeom prst="rect">
            <a:avLst/>
          </a:prstGeom>
          <a:effectLst>
            <a:glow rad="635000">
              <a:schemeClr val="accent1">
                <a:alpha val="40000"/>
              </a:schemeClr>
            </a:glow>
          </a:effectLst>
        </p:spPr>
      </p:pic>
      <p:pic>
        <p:nvPicPr>
          <p:cNvPr id="5" name="Picture 4">
            <a:extLst>
              <a:ext uri="{FF2B5EF4-FFF2-40B4-BE49-F238E27FC236}">
                <a16:creationId xmlns:a16="http://schemas.microsoft.com/office/drawing/2014/main" id="{EE9885A9-B803-024B-898E-C688EE2CF920}"/>
              </a:ext>
            </a:extLst>
          </p:cNvPr>
          <p:cNvPicPr>
            <a:picLocks noChangeAspect="1"/>
          </p:cNvPicPr>
          <p:nvPr/>
        </p:nvPicPr>
        <p:blipFill>
          <a:blip r:embed="rId5"/>
          <a:stretch>
            <a:fillRect/>
          </a:stretch>
        </p:blipFill>
        <p:spPr>
          <a:xfrm>
            <a:off x="5934974" y="3233853"/>
            <a:ext cx="6119004" cy="3443005"/>
          </a:xfrm>
          <a:prstGeom prst="rect">
            <a:avLst/>
          </a:prstGeom>
          <a:effectLst>
            <a:glow rad="622300">
              <a:schemeClr val="accent1">
                <a:alpha val="40000"/>
              </a:schemeClr>
            </a:glow>
          </a:effectLst>
        </p:spPr>
      </p:pic>
      <p:pic>
        <p:nvPicPr>
          <p:cNvPr id="15" name="Picture 14">
            <a:extLst>
              <a:ext uri="{FF2B5EF4-FFF2-40B4-BE49-F238E27FC236}">
                <a16:creationId xmlns:a16="http://schemas.microsoft.com/office/drawing/2014/main" id="{B0DFA5F3-9191-9D4B-96AD-4731F1F02398}"/>
              </a:ext>
            </a:extLst>
          </p:cNvPr>
          <p:cNvPicPr/>
          <p:nvPr/>
        </p:nvPicPr>
        <p:blipFill>
          <a:blip r:embed="rId6">
            <a:extLst>
              <a:ext uri="{BEBA8EAE-BF5A-486C-A8C5-ECC9F3942E4B}">
                <a14:imgProps xmlns:a14="http://schemas.microsoft.com/office/drawing/2010/main">
                  <a14:imgLayer>
                    <a14:imgEffect>
                      <a14:backgroundRemoval t="10000" b="90000" l="10000" r="90000">
                        <a14:foregroundMark x1="54990" y1="17160" x2="54501" y2="47654"/>
                        <a14:foregroundMark x1="50663" y1="30370" x2="48430" y2="36420"/>
                        <a14:foregroundMark x1="50663" y1="27160" x2="45708" y2="38765"/>
                        <a14:foregroundMark x1="51151" y1="46790" x2="52268" y2="63210"/>
                        <a14:backgroundMark x1="38451" y1="40370" x2="32798" y2="89630"/>
                        <a14:backgroundMark x1="65178" y1="40000" x2="79623" y2="90000"/>
                        <a14:backgroundMark x1="62456" y1="41235" x2="61340" y2="90370"/>
                        <a14:backgroundMark x1="46406" y1="43951" x2="50454" y2="65556"/>
                      </a14:backgroundRemoval>
                    </a14:imgEffect>
                  </a14:imgLayer>
                </a14:imgProps>
              </a:ext>
            </a:extLst>
          </a:blip>
          <a:stretch>
            <a:fillRect/>
          </a:stretch>
        </p:blipFill>
        <p:spPr>
          <a:xfrm>
            <a:off x="0" y="355600"/>
            <a:ext cx="10891489" cy="6688667"/>
          </a:xfrm>
          <a:prstGeom prst="rect">
            <a:avLst/>
          </a:prstGeom>
          <a:effectLst>
            <a:glow rad="762000">
              <a:schemeClr val="accent1">
                <a:alpha val="40000"/>
              </a:schemeClr>
            </a:glow>
          </a:effectLst>
        </p:spPr>
      </p:pic>
    </p:spTree>
    <p:extLst>
      <p:ext uri="{BB962C8B-B14F-4D97-AF65-F5344CB8AC3E}">
        <p14:creationId xmlns:p14="http://schemas.microsoft.com/office/powerpoint/2010/main" val="2375045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C762A5-77B5-8446-B4AE-DFF4E5FAB085}"/>
              </a:ext>
            </a:extLst>
          </p:cNvPr>
          <p:cNvGrpSpPr/>
          <p:nvPr/>
        </p:nvGrpSpPr>
        <p:grpSpPr>
          <a:xfrm>
            <a:off x="4861560" y="2263140"/>
            <a:ext cx="2468880" cy="2331720"/>
            <a:chOff x="0" y="0"/>
            <a:chExt cx="2468880" cy="2331720"/>
          </a:xfrm>
          <a:extLst>
            <a:ext uri="{0CCBE362-F206-4b92-989A-16890622DB6E}">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grpSpPr>
        <p:sp>
          <p:nvSpPr>
            <p:cNvPr id="14" name="Text Box 261">
              <a:extLst>
                <a:ext uri="{FF2B5EF4-FFF2-40B4-BE49-F238E27FC236}">
                  <a16:creationId xmlns:a16="http://schemas.microsoft.com/office/drawing/2014/main" id="{309AB60F-AB53-FD41-BF92-E5E5EB1F91CB}"/>
                </a:ext>
              </a:extLst>
            </p:cNvPr>
            <p:cNvSpPr txBox="1">
              <a:spLocks noChangeArrowheads="1"/>
            </p:cNvSpPr>
            <p:nvPr/>
          </p:nvSpPr>
          <p:spPr bwMode="auto">
            <a:xfrm>
              <a:off x="0" y="0"/>
              <a:ext cx="2468880" cy="2331720"/>
            </a:xfrm>
            <a:prstGeom prst="rect">
              <a:avLst/>
            </a:prstGeom>
            <a:noFill/>
            <a:ln>
              <a:noFill/>
            </a:ln>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 uri="{91240B29-F687-4f45-9708-019B960494DF}">
                <a14:hiddenLine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spPr>
          <p:txBody>
            <a:bodyPr rot="0" vert="horz" wrap="square" lIns="0" tIns="0" rIns="0" bIns="0" anchor="t" anchorCtr="0" upright="1">
              <a:noAutofit/>
            </a:bodyPr>
            <a:lstStyle/>
            <a:p>
              <a:endParaRPr lang="en-US">
                <a:solidFill>
                  <a:schemeClr val="bg1"/>
                </a:solidFill>
              </a:endParaRPr>
            </a:p>
          </p:txBody>
        </p:sp>
        <p:sp>
          <p:nvSpPr>
            <p:cNvPr id="16" name="Text Box 5">
              <a:extLst>
                <a:ext uri="{FF2B5EF4-FFF2-40B4-BE49-F238E27FC236}">
                  <a16:creationId xmlns:a16="http://schemas.microsoft.com/office/drawing/2014/main" id="{0781E781-E11A-9947-B79A-7C1C9FBE01B9}"/>
                </a:ext>
              </a:extLst>
            </p:cNvPr>
            <p:cNvSpPr txBox="1"/>
            <p:nvPr/>
          </p:nvSpPr>
          <p:spPr>
            <a:xfrm>
              <a:off x="0" y="0"/>
              <a:ext cx="2468880" cy="149860"/>
            </a:xfrm>
            <a:prstGeom prst="rect">
              <a:avLst/>
            </a:prstGeom>
            <a:noFill/>
            <a:ln>
              <a:noFill/>
            </a:ln>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50000"/>
                </a:lnSpc>
                <a:spcBef>
                  <a:spcPts val="0"/>
                </a:spcBef>
                <a:spcAft>
                  <a:spcPts val="1000"/>
                </a:spcAft>
              </a:pPr>
              <a:r>
                <a:rPr lang="en-US" sz="10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a:t>
              </a:r>
            </a:p>
          </p:txBody>
        </p:sp>
      </p:grpSp>
      <p:pic>
        <p:nvPicPr>
          <p:cNvPr id="6" name="Picture 5">
            <a:extLst>
              <a:ext uri="{FF2B5EF4-FFF2-40B4-BE49-F238E27FC236}">
                <a16:creationId xmlns:a16="http://schemas.microsoft.com/office/drawing/2014/main" id="{2DAABFE0-A473-4C4C-ABC6-1564F6D6F50E}"/>
              </a:ext>
            </a:extLst>
          </p:cNvPr>
          <p:cNvPicPr>
            <a:picLocks noChangeAspect="1"/>
          </p:cNvPicPr>
          <p:nvPr/>
        </p:nvPicPr>
        <p:blipFill rotWithShape="1">
          <a:blip r:embed="rId2"/>
          <a:srcRect l="7654"/>
          <a:stretch/>
        </p:blipFill>
        <p:spPr>
          <a:xfrm>
            <a:off x="6303762" y="3149031"/>
            <a:ext cx="5660250" cy="3521514"/>
          </a:xfrm>
          <a:prstGeom prst="rect">
            <a:avLst/>
          </a:prstGeom>
          <a:effectLst>
            <a:glow rad="635000">
              <a:schemeClr val="accent1">
                <a:alpha val="40000"/>
              </a:schemeClr>
            </a:glow>
          </a:effectLst>
        </p:spPr>
      </p:pic>
      <p:pic>
        <p:nvPicPr>
          <p:cNvPr id="5" name="Picture 4">
            <a:extLst>
              <a:ext uri="{FF2B5EF4-FFF2-40B4-BE49-F238E27FC236}">
                <a16:creationId xmlns:a16="http://schemas.microsoft.com/office/drawing/2014/main" id="{1ED6CE4D-643E-1846-82A7-9644F10217FB}"/>
              </a:ext>
            </a:extLst>
          </p:cNvPr>
          <p:cNvPicPr>
            <a:picLocks noChangeAspect="1"/>
          </p:cNvPicPr>
          <p:nvPr/>
        </p:nvPicPr>
        <p:blipFill rotWithShape="1">
          <a:blip r:embed="rId3"/>
          <a:srcRect r="9241"/>
          <a:stretch/>
        </p:blipFill>
        <p:spPr>
          <a:xfrm>
            <a:off x="234467" y="1376257"/>
            <a:ext cx="5593659" cy="3498505"/>
          </a:xfrm>
          <a:prstGeom prst="rect">
            <a:avLst/>
          </a:prstGeom>
          <a:effectLst>
            <a:glow rad="635000">
              <a:schemeClr val="accent1">
                <a:alpha val="40000"/>
              </a:schemeClr>
            </a:glow>
          </a:effectLst>
        </p:spPr>
      </p:pic>
      <p:pic>
        <p:nvPicPr>
          <p:cNvPr id="8" name="Picture 7">
            <a:extLst>
              <a:ext uri="{FF2B5EF4-FFF2-40B4-BE49-F238E27FC236}">
                <a16:creationId xmlns:a16="http://schemas.microsoft.com/office/drawing/2014/main" id="{9CA1ECD6-33B4-4F46-976D-1602F7E8AE29}"/>
              </a:ext>
            </a:extLst>
          </p:cNvPr>
          <p:cNvPicPr>
            <a:picLocks noChangeAspect="1"/>
          </p:cNvPicPr>
          <p:nvPr/>
        </p:nvPicPr>
        <p:blipFill rotWithShape="1">
          <a:blip r:embed="rId4"/>
          <a:srcRect b="27157"/>
          <a:stretch/>
        </p:blipFill>
        <p:spPr>
          <a:xfrm>
            <a:off x="8401559" y="342950"/>
            <a:ext cx="3555974" cy="2701727"/>
          </a:xfrm>
          <a:prstGeom prst="rect">
            <a:avLst/>
          </a:prstGeom>
        </p:spPr>
      </p:pic>
      <p:pic>
        <p:nvPicPr>
          <p:cNvPr id="15" name="Picture 14" descr="500GB HD:Users:jenniferkelly:Desktop:On the FLY:AGT:art work:Final Mothmen Logo at 3.53.20 PM.png">
            <a:extLst>
              <a:ext uri="{FF2B5EF4-FFF2-40B4-BE49-F238E27FC236}">
                <a16:creationId xmlns:a16="http://schemas.microsoft.com/office/drawing/2014/main" id="{1A13D2E3-A105-C943-B6E9-BE2A93E3A359}"/>
              </a:ext>
            </a:extLst>
          </p:cNvPr>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6628" y1="64189" x2="19284" y2="71959"/>
                        <a14:foregroundMark x1="41339" y1="63851" x2="41455" y2="74831"/>
                        <a14:foregroundMark x1="48268" y1="68581" x2="52309" y2="68581"/>
                        <a14:foregroundMark x1="58661" y1="65203" x2="61316" y2="72635"/>
                        <a14:foregroundMark x1="71016" y1="62500" x2="70901" y2="73986"/>
                        <a14:foregroundMark x1="78637" y1="64189" x2="83372" y2="72128"/>
                        <a14:foregroundMark x1="47575" y1="48142" x2="47691" y2="52196"/>
                        <a14:foregroundMark x1="62702" y1="29054" x2="51039" y2="48649"/>
                        <a14:foregroundMark x1="47806" y1="36824" x2="47691" y2="47297"/>
                        <a14:foregroundMark x1="48268" y1="40203" x2="49076" y2="47128"/>
                        <a14:foregroundMark x1="47113" y1="45946" x2="45497" y2="49831"/>
                        <a14:foregroundMark x1="28984" y1="73480" x2="33256" y2="73480"/>
                      </a14:backgroundRemoval>
                    </a14:imgEffect>
                  </a14:imgLayer>
                </a14:imgProps>
              </a:ext>
              <a:ext uri="{28A0092B-C50C-407E-A947-70E740481C1C}">
                <a14:useLocalDpi xmlns:a14="http://schemas.microsoft.com/office/drawing/2010/main" val="0"/>
              </a:ext>
            </a:extLst>
          </a:blip>
          <a:srcRect l="12333" t="58849" r="13051" b="19440"/>
          <a:stretch/>
        </p:blipFill>
        <p:spPr bwMode="auto">
          <a:xfrm>
            <a:off x="2260848" y="0"/>
            <a:ext cx="7676783" cy="1527109"/>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Tree>
    <p:extLst>
      <p:ext uri="{BB962C8B-B14F-4D97-AF65-F5344CB8AC3E}">
        <p14:creationId xmlns:p14="http://schemas.microsoft.com/office/powerpoint/2010/main" val="2555897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CC762A5-77B5-8446-B4AE-DFF4E5FAB085}"/>
              </a:ext>
            </a:extLst>
          </p:cNvPr>
          <p:cNvGrpSpPr/>
          <p:nvPr/>
        </p:nvGrpSpPr>
        <p:grpSpPr>
          <a:xfrm>
            <a:off x="4861560" y="2263140"/>
            <a:ext cx="2468880" cy="2331720"/>
            <a:chOff x="0" y="0"/>
            <a:chExt cx="2468880" cy="2331720"/>
          </a:xfrm>
          <a:extLst>
            <a:ext uri="{0CCBE362-F206-4b92-989A-16890622DB6E}">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grpSpPr>
        <p:sp>
          <p:nvSpPr>
            <p:cNvPr id="14" name="Text Box 261">
              <a:extLst>
                <a:ext uri="{FF2B5EF4-FFF2-40B4-BE49-F238E27FC236}">
                  <a16:creationId xmlns:a16="http://schemas.microsoft.com/office/drawing/2014/main" id="{309AB60F-AB53-FD41-BF92-E5E5EB1F91CB}"/>
                </a:ext>
              </a:extLst>
            </p:cNvPr>
            <p:cNvSpPr txBox="1">
              <a:spLocks noChangeArrowheads="1"/>
            </p:cNvSpPr>
            <p:nvPr/>
          </p:nvSpPr>
          <p:spPr bwMode="auto">
            <a:xfrm>
              <a:off x="0" y="0"/>
              <a:ext cx="2468880" cy="2331720"/>
            </a:xfrm>
            <a:prstGeom prst="rect">
              <a:avLst/>
            </a:prstGeom>
            <a:noFill/>
            <a:ln>
              <a:noFill/>
            </a:ln>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 uri="{91240B29-F687-4f45-9708-019B960494DF}">
                <a14:hiddenLine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val="1"/>
              </a:ext>
            </a:extLst>
          </p:spPr>
          <p:txBody>
            <a:bodyPr rot="0" vert="horz" wrap="square" lIns="0" tIns="0" rIns="0" bIns="0" anchor="t" anchorCtr="0" upright="1">
              <a:noAutofit/>
            </a:bodyPr>
            <a:lstStyle/>
            <a:p>
              <a:endParaRPr lang="en-US">
                <a:solidFill>
                  <a:schemeClr val="bg1"/>
                </a:solidFill>
              </a:endParaRPr>
            </a:p>
          </p:txBody>
        </p:sp>
        <p:sp>
          <p:nvSpPr>
            <p:cNvPr id="16" name="Text Box 5">
              <a:extLst>
                <a:ext uri="{FF2B5EF4-FFF2-40B4-BE49-F238E27FC236}">
                  <a16:creationId xmlns:a16="http://schemas.microsoft.com/office/drawing/2014/main" id="{0781E781-E11A-9947-B79A-7C1C9FBE01B9}"/>
                </a:ext>
              </a:extLst>
            </p:cNvPr>
            <p:cNvSpPr txBox="1"/>
            <p:nvPr/>
          </p:nvSpPr>
          <p:spPr>
            <a:xfrm>
              <a:off x="0" y="0"/>
              <a:ext cx="2468880" cy="149860"/>
            </a:xfrm>
            <a:prstGeom prst="rect">
              <a:avLst/>
            </a:prstGeom>
            <a:noFill/>
            <a:ln>
              <a:noFill/>
            </a:ln>
            <a:effectLst/>
            <a:extLst>
              <a:ext uri="{C572A759-6A51-4108-AA02-DFA0A04FC94B}">
                <ma14:wrappingTextBox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spcFirstLastPara="0" vert="horz" wrap="square" lIns="0" tIns="0" rIns="0" bIns="0" numCol="1" spcCol="0" rtlCol="0" fromWordArt="0" anchor="t" anchorCtr="0" forceAA="0" compatLnSpc="1">
              <a:prstTxWarp prst="textNoShape">
                <a:avLst/>
              </a:prstTxWarp>
              <a:noAutofit/>
            </a:bodyPr>
            <a:lstStyle/>
            <a:p>
              <a:pPr marL="0" marR="0">
                <a:lnSpc>
                  <a:spcPct val="150000"/>
                </a:lnSpc>
                <a:spcBef>
                  <a:spcPts val="0"/>
                </a:spcBef>
                <a:spcAft>
                  <a:spcPts val="1000"/>
                </a:spcAft>
              </a:pPr>
              <a:r>
                <a:rPr lang="en-US" sz="100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a:t>
              </a:r>
            </a:p>
          </p:txBody>
        </p:sp>
      </p:grpSp>
      <p:pic>
        <p:nvPicPr>
          <p:cNvPr id="21" name="Picture 20" descr="500GB HD:Users:jenniferkelly:Desktop:On the FLY:AGT:art work:Final Mothmen Logo at 3.53.20 PM.png">
            <a:extLst>
              <a:ext uri="{FF2B5EF4-FFF2-40B4-BE49-F238E27FC236}">
                <a16:creationId xmlns:a16="http://schemas.microsoft.com/office/drawing/2014/main" id="{31924E4A-4A8D-C84F-B132-E80B43057BE1}"/>
              </a:ext>
            </a:extLst>
          </p:cNvPr>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628" y1="64189" x2="19284" y2="71959"/>
                        <a14:foregroundMark x1="41339" y1="63851" x2="41455" y2="74831"/>
                        <a14:foregroundMark x1="48268" y1="68581" x2="52309" y2="68581"/>
                        <a14:foregroundMark x1="58661" y1="65203" x2="61316" y2="72635"/>
                        <a14:foregroundMark x1="71016" y1="62500" x2="70901" y2="73986"/>
                        <a14:foregroundMark x1="78637" y1="64189" x2="83372" y2="72128"/>
                        <a14:foregroundMark x1="47575" y1="48142" x2="47691" y2="52196"/>
                        <a14:foregroundMark x1="62702" y1="29054" x2="51039" y2="48649"/>
                        <a14:foregroundMark x1="47806" y1="36824" x2="47691" y2="47297"/>
                        <a14:foregroundMark x1="48268" y1="40203" x2="49076" y2="47128"/>
                        <a14:foregroundMark x1="47113" y1="45946" x2="45497" y2="49831"/>
                        <a14:foregroundMark x1="28984" y1="73480" x2="33256" y2="73480"/>
                      </a14:backgroundRemoval>
                    </a14:imgEffect>
                  </a14:imgLayer>
                </a14:imgProps>
              </a:ext>
              <a:ext uri="{28A0092B-C50C-407E-A947-70E740481C1C}">
                <a14:useLocalDpi xmlns:a14="http://schemas.microsoft.com/office/drawing/2010/main" val="0"/>
              </a:ext>
            </a:extLst>
          </a:blip>
          <a:srcRect l="12333" t="58849" r="13051" b="19440"/>
          <a:stretch/>
        </p:blipFill>
        <p:spPr bwMode="auto">
          <a:xfrm>
            <a:off x="2260848" y="0"/>
            <a:ext cx="7676783" cy="1527109"/>
          </a:xfrm>
          <a:prstGeom prst="rect">
            <a:avLst/>
          </a:prstGeom>
          <a:noFill/>
          <a:ln>
            <a:noFill/>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pic>
        <p:nvPicPr>
          <p:cNvPr id="8" name="Picture 7">
            <a:extLst>
              <a:ext uri="{FF2B5EF4-FFF2-40B4-BE49-F238E27FC236}">
                <a16:creationId xmlns:a16="http://schemas.microsoft.com/office/drawing/2014/main" id="{45119C0D-9190-3E4C-98D1-0F355D8D9690}"/>
              </a:ext>
            </a:extLst>
          </p:cNvPr>
          <p:cNvPicPr>
            <a:picLocks noChangeAspect="1"/>
          </p:cNvPicPr>
          <p:nvPr/>
        </p:nvPicPr>
        <p:blipFill rotWithShape="1">
          <a:blip r:embed="rId4"/>
          <a:srcRect l="9008" r="11487"/>
          <a:stretch/>
        </p:blipFill>
        <p:spPr>
          <a:xfrm>
            <a:off x="3044127" y="1915956"/>
            <a:ext cx="6410424" cy="3866142"/>
          </a:xfrm>
          <a:prstGeom prst="rect">
            <a:avLst/>
          </a:prstGeom>
          <a:effectLst>
            <a:softEdge rad="101600"/>
          </a:effectLst>
        </p:spPr>
      </p:pic>
      <p:pic>
        <p:nvPicPr>
          <p:cNvPr id="3" name="Picture 2">
            <a:extLst>
              <a:ext uri="{FF2B5EF4-FFF2-40B4-BE49-F238E27FC236}">
                <a16:creationId xmlns:a16="http://schemas.microsoft.com/office/drawing/2014/main" id="{233868F0-50EE-2F45-A763-395CF3588432}"/>
              </a:ext>
            </a:extLst>
          </p:cNvPr>
          <p:cNvPicPr>
            <a:picLocks noChangeAspect="1"/>
          </p:cNvPicPr>
          <p:nvPr/>
        </p:nvPicPr>
        <p:blipFill rotWithShape="1">
          <a:blip r:embed="rId5"/>
          <a:srcRect r="15182"/>
          <a:stretch/>
        </p:blipFill>
        <p:spPr>
          <a:xfrm>
            <a:off x="9019497" y="3864634"/>
            <a:ext cx="3113162" cy="2843842"/>
          </a:xfrm>
          <a:prstGeom prst="rect">
            <a:avLst/>
          </a:prstGeom>
          <a:effectLst>
            <a:softEdge rad="101600"/>
          </a:effectLst>
        </p:spPr>
      </p:pic>
      <p:pic>
        <p:nvPicPr>
          <p:cNvPr id="7" name="Picture 6">
            <a:extLst>
              <a:ext uri="{FF2B5EF4-FFF2-40B4-BE49-F238E27FC236}">
                <a16:creationId xmlns:a16="http://schemas.microsoft.com/office/drawing/2014/main" id="{BD01A584-FA05-4942-8CD6-4CB6F0A5E369}"/>
              </a:ext>
            </a:extLst>
          </p:cNvPr>
          <p:cNvPicPr>
            <a:picLocks noChangeAspect="1"/>
          </p:cNvPicPr>
          <p:nvPr/>
        </p:nvPicPr>
        <p:blipFill rotWithShape="1">
          <a:blip r:embed="rId6"/>
          <a:srcRect l="12042"/>
          <a:stretch/>
        </p:blipFill>
        <p:spPr>
          <a:xfrm>
            <a:off x="43869" y="1423119"/>
            <a:ext cx="3221282" cy="2441515"/>
          </a:xfrm>
          <a:prstGeom prst="rect">
            <a:avLst/>
          </a:prstGeom>
          <a:effectLst>
            <a:softEdge rad="101600"/>
          </a:effectLst>
        </p:spPr>
      </p:pic>
    </p:spTree>
    <p:extLst>
      <p:ext uri="{BB962C8B-B14F-4D97-AF65-F5344CB8AC3E}">
        <p14:creationId xmlns:p14="http://schemas.microsoft.com/office/powerpoint/2010/main" val="1308472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500GB HD:Users:jenniferkelly:Desktop:On the FLY OFFICIAL:OTF Marketing:The Pod Artwork New Logo OTF :Screen Shot 2014-10-27 at 9.55.47 AM.png">
            <a:extLst>
              <a:ext uri="{FF2B5EF4-FFF2-40B4-BE49-F238E27FC236}">
                <a16:creationId xmlns:a16="http://schemas.microsoft.com/office/drawing/2014/main" id="{AAE1BC70-B64D-E34D-AE2E-4BE8BE51F18D}"/>
              </a:ext>
            </a:extLst>
          </p:cNvPr>
          <p:cNvPicPr/>
          <p:nvPr/>
        </p:nvPicPr>
        <p:blipFill rotWithShape="1">
          <a:blip r:embed="rId2">
            <a:extLst>
              <a:ext uri="{28A0092B-C50C-407E-A947-70E740481C1C}">
                <a14:useLocalDpi xmlns:a14="http://schemas.microsoft.com/office/drawing/2010/main" val="0"/>
              </a:ext>
            </a:extLst>
          </a:blip>
          <a:srcRect b="5301"/>
          <a:stretch/>
        </p:blipFill>
        <p:spPr bwMode="auto">
          <a:xfrm>
            <a:off x="0" y="76199"/>
            <a:ext cx="3967229" cy="4133492"/>
          </a:xfrm>
          <a:prstGeom prst="rect">
            <a:avLst/>
          </a:prstGeom>
          <a:noFill/>
          <a:ln>
            <a:noFill/>
          </a:ln>
          <a:effectLst>
            <a:softEdge rad="127000"/>
          </a:effectLst>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8" name="Text Box 278">
            <a:extLst>
              <a:ext uri="{FF2B5EF4-FFF2-40B4-BE49-F238E27FC236}">
                <a16:creationId xmlns:a16="http://schemas.microsoft.com/office/drawing/2014/main" id="{F6665704-DE3B-9246-A015-410D1F1FD609}"/>
              </a:ext>
            </a:extLst>
          </p:cNvPr>
          <p:cNvSpPr txBox="1">
            <a:spLocks noChangeArrowheads="1"/>
          </p:cNvSpPr>
          <p:nvPr/>
        </p:nvSpPr>
        <p:spPr bwMode="auto">
          <a:xfrm>
            <a:off x="8363017" y="4003915"/>
            <a:ext cx="3916392" cy="2974535"/>
          </a:xfrm>
          <a:prstGeom prst="rect">
            <a:avLst/>
          </a:prstGeom>
          <a:noFill/>
          <a:ln>
            <a:noFill/>
          </a:ln>
          <a:extLst>
            <a:ext uri="{909E8E84-426E-40dd-AFC4-6F175D3DCCD1}">
              <a14:hiddenFill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a:solidFill>
                  <a:srgbClr val="FFFFFF"/>
                </a:solidFill>
              </a14:hiddenFill>
            </a:ext>
            <a:ext uri="{91240B29-F687-4f45-9708-019B960494DF}">
              <a14:hiddenLine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a14="http://schemas.microsoft.com/office/drawing/2010/main" xmlns:lc="http://schemas.openxmlformats.org/drawingml/2006/lockedCanvas" w="9525">
                <a:solidFill>
                  <a:srgbClr val="000000"/>
                </a:solidFill>
                <a:miter lim="800000"/>
                <a:headEnd/>
                <a:tailEnd/>
              </a14:hiddenLine>
            </a:ext>
            <a:ext uri="{FAA26D3D-D897-4be2-8F04-BA451C77F1D7}">
              <ma14:placeholderFlag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ma14="http://schemas.microsoft.com/office/mac/drawingml/2011/main" xmlns:lc="http://schemas.openxmlformats.org/drawingml/2006/lockedCanvas"/>
            </a:ext>
          </a:extLst>
        </p:spPr>
        <p:txBody>
          <a:bodyPr rot="0" vert="horz" wrap="square" lIns="0" tIns="0" rIns="0" bIns="0" anchor="t" anchorCtr="0" upright="1">
            <a:noAutofit/>
          </a:bodyPr>
          <a:lstStyle/>
          <a:p>
            <a:pPr marL="0" marR="0" algn="ctr">
              <a:lnSpc>
                <a:spcPct val="110000"/>
              </a:lnSpc>
              <a:spcBef>
                <a:spcPts val="0"/>
              </a:spcBef>
              <a:spcAft>
                <a:spcPts val="0"/>
              </a:spcAft>
            </a:pPr>
            <a:r>
              <a:rPr lang="en-US" sz="2200" dirty="0">
                <a:solidFill>
                  <a:srgbClr val="FFFFFF"/>
                </a:solidFill>
                <a:effectLst/>
                <a:latin typeface="HGMaruGothicMPRO" panose="020F0600000000000000" pitchFamily="34" charset="-128"/>
                <a:ea typeface="HGMaruGothicMPRO" panose="020F0600000000000000" pitchFamily="34" charset="-128"/>
                <a:cs typeface="Times New Roman" panose="02020603050405020304" pitchFamily="18" charset="0"/>
              </a:rPr>
              <a:t>CONTACT &amp; BOOKING INFORMATION</a:t>
            </a:r>
          </a:p>
          <a:p>
            <a:pPr marL="0" marR="0" algn="ctr">
              <a:lnSpc>
                <a:spcPct val="110000"/>
              </a:lnSpc>
              <a:spcBef>
                <a:spcPts val="0"/>
              </a:spcBef>
              <a:spcAft>
                <a:spcPts val="0"/>
              </a:spcAft>
            </a:pPr>
            <a:r>
              <a:rPr lang="en-US" sz="2200" dirty="0">
                <a:solidFill>
                  <a:srgbClr val="FFFFFF"/>
                </a:solidFill>
                <a:effectLst/>
                <a:latin typeface="HGMaruGothicMPRO" panose="020F0600000000000000" pitchFamily="34" charset="-128"/>
                <a:ea typeface="HGMaruGothicMPRO" panose="020F0600000000000000" pitchFamily="34" charset="-128"/>
                <a:cs typeface="Times New Roman" panose="02020603050405020304" pitchFamily="18" charset="0"/>
              </a:rPr>
              <a:t> </a:t>
            </a:r>
          </a:p>
          <a:p>
            <a:pPr marL="0" marR="0" algn="ctr">
              <a:lnSpc>
                <a:spcPct val="110000"/>
              </a:lnSpc>
              <a:spcBef>
                <a:spcPts val="0"/>
              </a:spcBef>
              <a:spcAft>
                <a:spcPts val="0"/>
              </a:spcAft>
            </a:pPr>
            <a:r>
              <a:rPr lang="en-US" sz="2200" dirty="0">
                <a:solidFill>
                  <a:srgbClr val="FFFFFF"/>
                </a:solidFill>
                <a:effectLst/>
                <a:latin typeface="HGMaruGothicMPRO" panose="020F0600000000000000" pitchFamily="34" charset="-128"/>
                <a:ea typeface="HGMaruGothicMPRO" panose="020F0600000000000000" pitchFamily="34" charset="-128"/>
                <a:cs typeface="Times New Roman" panose="02020603050405020304" pitchFamily="18" charset="0"/>
              </a:rPr>
              <a:t>On the FLY Productions</a:t>
            </a:r>
          </a:p>
          <a:p>
            <a:pPr marL="0" marR="0" algn="ctr">
              <a:lnSpc>
                <a:spcPct val="110000"/>
              </a:lnSpc>
              <a:spcBef>
                <a:spcPts val="0"/>
              </a:spcBef>
              <a:spcAft>
                <a:spcPts val="0"/>
              </a:spcAft>
            </a:pPr>
            <a:r>
              <a:rPr lang="en-US" sz="2200" dirty="0">
                <a:solidFill>
                  <a:srgbClr val="FFFFFF"/>
                </a:solidFill>
                <a:effectLst/>
                <a:latin typeface="HGMaruGothicMPRO" panose="020F0600000000000000" pitchFamily="34" charset="-128"/>
                <a:ea typeface="HGMaruGothicMPRO" panose="020F0600000000000000" pitchFamily="34" charset="-128"/>
                <a:cs typeface="Times New Roman" panose="02020603050405020304" pitchFamily="18" charset="0"/>
              </a:rPr>
              <a:t>855.95.ONTHEFLY</a:t>
            </a:r>
          </a:p>
          <a:p>
            <a:pPr marL="0" marR="0" algn="ctr">
              <a:lnSpc>
                <a:spcPct val="110000"/>
              </a:lnSpc>
              <a:spcBef>
                <a:spcPts val="0"/>
              </a:spcBef>
              <a:spcAft>
                <a:spcPts val="0"/>
              </a:spcAft>
            </a:pPr>
            <a:r>
              <a:rPr lang="en-US" sz="2200" dirty="0" err="1">
                <a:solidFill>
                  <a:srgbClr val="FFFFFF"/>
                </a:solidFill>
                <a:effectLst/>
                <a:latin typeface="HGMaruGothicMPRO" panose="020F0600000000000000" pitchFamily="34" charset="-128"/>
                <a:ea typeface="HGMaruGothicMPRO" panose="020F0600000000000000" pitchFamily="34" charset="-128"/>
                <a:cs typeface="Times New Roman" panose="02020603050405020304" pitchFamily="18" charset="0"/>
              </a:rPr>
              <a:t>info@ontheflypros.com</a:t>
            </a:r>
            <a:endParaRPr lang="en-US" sz="2200" dirty="0">
              <a:solidFill>
                <a:srgbClr val="FFFFFF"/>
              </a:solidFill>
              <a:effectLst/>
              <a:latin typeface="HGMaruGothicMPRO" panose="020F0600000000000000" pitchFamily="34" charset="-128"/>
              <a:ea typeface="HGMaruGothicMPRO" panose="020F0600000000000000" pitchFamily="34" charset="-128"/>
              <a:cs typeface="Times New Roman" panose="02020603050405020304" pitchFamily="18" charset="0"/>
            </a:endParaRPr>
          </a:p>
          <a:p>
            <a:pPr marL="0" marR="0" algn="ctr">
              <a:lnSpc>
                <a:spcPct val="110000"/>
              </a:lnSpc>
              <a:spcBef>
                <a:spcPts val="0"/>
              </a:spcBef>
              <a:spcAft>
                <a:spcPts val="0"/>
              </a:spcAft>
            </a:pPr>
            <a:r>
              <a:rPr lang="en-US" sz="2200" dirty="0" err="1">
                <a:solidFill>
                  <a:srgbClr val="FFFFFF"/>
                </a:solidFill>
                <a:effectLst/>
                <a:latin typeface="HGMaruGothicMPRO" panose="020F0600000000000000" pitchFamily="34" charset="-128"/>
                <a:ea typeface="HGMaruGothicMPRO" panose="020F0600000000000000" pitchFamily="34" charset="-128"/>
                <a:cs typeface="Times New Roman" panose="02020603050405020304" pitchFamily="18" charset="0"/>
              </a:rPr>
              <a:t>www.ontheflypros.com</a:t>
            </a:r>
            <a:r>
              <a:rPr lang="en-US" sz="2200" dirty="0">
                <a:solidFill>
                  <a:srgbClr val="FFFFFF"/>
                </a:solidFill>
                <a:effectLst/>
                <a:latin typeface="HGMaruGothicMPRO" panose="020F0600000000000000" pitchFamily="34" charset="-128"/>
                <a:ea typeface="HGMaruGothicMPRO" panose="020F0600000000000000" pitchFamily="34" charset="-128"/>
                <a:cs typeface="Times New Roman" panose="02020603050405020304" pitchFamily="18" charset="0"/>
              </a:rPr>
              <a:t> </a:t>
            </a:r>
          </a:p>
        </p:txBody>
      </p:sp>
      <p:pic>
        <p:nvPicPr>
          <p:cNvPr id="10" name="Picture 9">
            <a:extLst>
              <a:ext uri="{FF2B5EF4-FFF2-40B4-BE49-F238E27FC236}">
                <a16:creationId xmlns:a16="http://schemas.microsoft.com/office/drawing/2014/main" id="{C4C598A6-5262-6B4F-B2E0-44CCFB58467B}"/>
              </a:ext>
            </a:extLst>
          </p:cNvPr>
          <p:cNvPicPr>
            <a:picLocks noChangeAspect="1"/>
          </p:cNvPicPr>
          <p:nvPr/>
        </p:nvPicPr>
        <p:blipFill rotWithShape="1">
          <a:blip r:embed="rId3"/>
          <a:srcRect l="26213" r="23848"/>
          <a:stretch/>
        </p:blipFill>
        <p:spPr>
          <a:xfrm>
            <a:off x="4018028" y="672859"/>
            <a:ext cx="4395788" cy="5831458"/>
          </a:xfrm>
          <a:prstGeom prst="rect">
            <a:avLst/>
          </a:prstGeom>
          <a:effectLst>
            <a:softEdge rad="139700"/>
          </a:effectLst>
        </p:spPr>
      </p:pic>
    </p:spTree>
    <p:extLst>
      <p:ext uri="{BB962C8B-B14F-4D97-AF65-F5344CB8AC3E}">
        <p14:creationId xmlns:p14="http://schemas.microsoft.com/office/powerpoint/2010/main" val="10237680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TotalTime>
  <Words>206</Words>
  <Application>Microsoft Macintosh PowerPoint</Application>
  <PresentationFormat>Widescreen</PresentationFormat>
  <Paragraphs>25</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HGMaruGothicMPRO</vt:lpstr>
      <vt:lpstr>MS Mincho</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Ragan</dc:creator>
  <cp:lastModifiedBy>Jennifer Ragan</cp:lastModifiedBy>
  <cp:revision>23</cp:revision>
  <dcterms:created xsi:type="dcterms:W3CDTF">2020-01-21T17:16:39Z</dcterms:created>
  <dcterms:modified xsi:type="dcterms:W3CDTF">2020-02-14T02:37:05Z</dcterms:modified>
</cp:coreProperties>
</file>